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theme/theme4.xml" ContentType="application/vnd.openxmlformats-officedocument.theme+xml"/>
  <Override PartName="/ppt/slideLayouts/slideLayout5.xml" ContentType="application/vnd.openxmlformats-officedocument.presentationml.slideLayout+xml"/>
  <Override PartName="/ppt/theme/theme5.xml" ContentType="application/vnd.openxmlformats-officedocument.theme+xml"/>
  <Override PartName="/ppt/slideLayouts/slideLayout6.xml" ContentType="application/vnd.openxmlformats-officedocument.presentationml.slideLayout+xml"/>
  <Override PartName="/ppt/theme/theme6.xml" ContentType="application/vnd.openxmlformats-officedocument.theme+xml"/>
  <Override PartName="/ppt/slideLayouts/slideLayout7.xml" ContentType="application/vnd.openxmlformats-officedocument.presentationml.slideLayout+xml"/>
  <Override PartName="/ppt/theme/theme7.xml" ContentType="application/vnd.openxmlformats-officedocument.theme+xml"/>
  <Override PartName="/ppt/slideLayouts/slideLayout8.xml" ContentType="application/vnd.openxmlformats-officedocument.presentationml.slideLayout+xml"/>
  <Override PartName="/ppt/theme/theme8.xml" ContentType="application/vnd.openxmlformats-officedocument.theme+xml"/>
  <Override PartName="/ppt/slideLayouts/slideLayout9.xml" ContentType="application/vnd.openxmlformats-officedocument.presentationml.slideLayout+xml"/>
  <Override PartName="/ppt/theme/theme9.xml" ContentType="application/vnd.openxmlformats-officedocument.theme+xml"/>
  <Override PartName="/ppt/slideLayouts/slideLayout10.xml" ContentType="application/vnd.openxmlformats-officedocument.presentationml.slideLayout+xml"/>
  <Override PartName="/ppt/theme/theme10.xml" ContentType="application/vnd.openxmlformats-officedocument.theme+xml"/>
  <Override PartName="/ppt/slideLayouts/slideLayout11.xml" ContentType="application/vnd.openxmlformats-officedocument.presentationml.slideLayout+xml"/>
  <Override PartName="/ppt/theme/theme11.xml" ContentType="application/vnd.openxmlformats-officedocument.theme+xml"/>
  <Override PartName="/ppt/slideLayouts/slideLayout12.xml" ContentType="application/vnd.openxmlformats-officedocument.presentationml.slideLayout+xml"/>
  <Override PartName="/ppt/theme/theme12.xml" ContentType="application/vnd.openxmlformats-officedocument.theme+xml"/>
  <Override PartName="/ppt/slideLayouts/slideLayout13.xml" ContentType="application/vnd.openxmlformats-officedocument.presentationml.slideLayout+xml"/>
  <Override PartName="/ppt/theme/theme13.xml" ContentType="application/vnd.openxmlformats-officedocument.theme+xml"/>
  <Override PartName="/ppt/slideLayouts/slideLayout14.xml" ContentType="application/vnd.openxmlformats-officedocument.presentationml.slideLayout+xml"/>
  <Override PartName="/ppt/theme/theme14.xml" ContentType="application/vnd.openxmlformats-officedocument.theme+xml"/>
  <Override PartName="/ppt/slideLayouts/slideLayout15.xml" ContentType="application/vnd.openxmlformats-officedocument.presentationml.slideLayout+xml"/>
  <Override PartName="/ppt/theme/theme15.xml" ContentType="application/vnd.openxmlformats-officedocument.theme+xml"/>
  <Override PartName="/ppt/slideLayouts/slideLayout16.xml" ContentType="application/vnd.openxmlformats-officedocument.presentationml.slideLayout+xml"/>
  <Override PartName="/ppt/theme/theme16.xml" ContentType="application/vnd.openxmlformats-officedocument.theme+xml"/>
  <Override PartName="/ppt/slideLayouts/slideLayout17.xml" ContentType="application/vnd.openxmlformats-officedocument.presentationml.slideLayout+xml"/>
  <Override PartName="/ppt/theme/theme17.xml" ContentType="application/vnd.openxmlformats-officedocument.theme+xml"/>
  <Override PartName="/ppt/slideLayouts/slideLayout18.xml" ContentType="application/vnd.openxmlformats-officedocument.presentationml.slideLayout+xml"/>
  <Override PartName="/ppt/theme/theme18.xml" ContentType="application/vnd.openxmlformats-officedocument.theme+xml"/>
  <Override PartName="/ppt/slideLayouts/slideLayout19.xml" ContentType="application/vnd.openxmlformats-officedocument.presentationml.slideLayout+xml"/>
  <Override PartName="/ppt/theme/theme19.xml" ContentType="application/vnd.openxmlformats-officedocument.theme+xml"/>
  <Override PartName="/ppt/slideLayouts/slideLayout20.xml" ContentType="application/vnd.openxmlformats-officedocument.presentationml.slideLayout+xml"/>
  <Override PartName="/ppt/theme/theme20.xml" ContentType="application/vnd.openxmlformats-officedocument.theme+xml"/>
  <Override PartName="/ppt/slideLayouts/slideLayout21.xml" ContentType="application/vnd.openxmlformats-officedocument.presentationml.slideLayout+xml"/>
  <Override PartName="/ppt/theme/theme21.xml" ContentType="application/vnd.openxmlformats-officedocument.theme+xml"/>
  <Override PartName="/ppt/slideLayouts/slideLayout22.xml" ContentType="application/vnd.openxmlformats-officedocument.presentationml.slideLayout+xml"/>
  <Override PartName="/ppt/theme/theme22.xml" ContentType="application/vnd.openxmlformats-officedocument.theme+xml"/>
  <Override PartName="/ppt/slideLayouts/slideLayout23.xml" ContentType="application/vnd.openxmlformats-officedocument.presentationml.slideLayout+xml"/>
  <Override PartName="/ppt/theme/theme2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0" r:id="rId2"/>
    <p:sldMasterId id="2147483652" r:id="rId3"/>
    <p:sldMasterId id="2147483654" r:id="rId4"/>
    <p:sldMasterId id="2147483656" r:id="rId5"/>
    <p:sldMasterId id="2147483658" r:id="rId6"/>
    <p:sldMasterId id="2147483660" r:id="rId7"/>
    <p:sldMasterId id="2147483662" r:id="rId8"/>
    <p:sldMasterId id="2147483664" r:id="rId9"/>
    <p:sldMasterId id="2147483666" r:id="rId10"/>
    <p:sldMasterId id="2147483668" r:id="rId11"/>
    <p:sldMasterId id="2147483670" r:id="rId12"/>
    <p:sldMasterId id="2147483672" r:id="rId13"/>
    <p:sldMasterId id="2147483674" r:id="rId14"/>
    <p:sldMasterId id="2147483676" r:id="rId15"/>
    <p:sldMasterId id="2147483678" r:id="rId16"/>
    <p:sldMasterId id="2147483680" r:id="rId17"/>
    <p:sldMasterId id="2147483682" r:id="rId18"/>
    <p:sldMasterId id="2147483684" r:id="rId19"/>
    <p:sldMasterId id="2147483686" r:id="rId20"/>
    <p:sldMasterId id="2147483688" r:id="rId21"/>
    <p:sldMasterId id="2147483690" r:id="rId22"/>
    <p:sldMasterId id="2147483692" r:id="rId23"/>
  </p:sldMasterIdLst>
  <p:sldIdLst>
    <p:sldId id="256" r:id="rId24"/>
    <p:sldId id="257" r:id="rId25"/>
    <p:sldId id="258" r:id="rId26"/>
    <p:sldId id="259" r:id="rId27"/>
    <p:sldId id="260" r:id="rId28"/>
    <p:sldId id="261" r:id="rId29"/>
    <p:sldId id="262" r:id="rId30"/>
    <p:sldId id="263" r:id="rId31"/>
    <p:sldId id="264" r:id="rId32"/>
    <p:sldId id="265" r:id="rId33"/>
    <p:sldId id="266" r:id="rId34"/>
    <p:sldId id="267" r:id="rId35"/>
    <p:sldId id="268" r:id="rId36"/>
    <p:sldId id="269" r:id="rId37"/>
    <p:sldId id="270" r:id="rId38"/>
    <p:sldId id="271" r:id="rId39"/>
    <p:sldId id="272" r:id="rId40"/>
    <p:sldId id="273" r:id="rId41"/>
    <p:sldId id="274" r:id="rId42"/>
    <p:sldId id="275" r:id="rId43"/>
    <p:sldId id="276" r:id="rId44"/>
    <p:sldId id="277" r:id="rId45"/>
    <p:sldId id="278" r:id="rId46"/>
    <p:sldId id="279" r:id="rId47"/>
    <p:sldId id="280" r:id="rId48"/>
    <p:sldId id="281" r:id="rId49"/>
    <p:sldId id="282" r:id="rId50"/>
    <p:sldId id="283" r:id="rId51"/>
    <p:sldId id="284" r:id="rId52"/>
    <p:sldId id="285" r:id="rId53"/>
    <p:sldId id="286" r:id="rId54"/>
    <p:sldId id="287" r:id="rId55"/>
    <p:sldId id="288" r:id="rId56"/>
    <p:sldId id="289" r:id="rId57"/>
  </p:sldIdLst>
  <p:sldSz cx="9144000" cy="5145088"/>
  <p:notesSz cx="7559675" cy="10691813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3.xml"/><Relationship Id="rId18" Type="http://schemas.openxmlformats.org/officeDocument/2006/relationships/slideMaster" Target="slideMasters/slideMaster18.xml"/><Relationship Id="rId26" Type="http://schemas.openxmlformats.org/officeDocument/2006/relationships/slide" Target="slides/slide3.xml"/><Relationship Id="rId39" Type="http://schemas.openxmlformats.org/officeDocument/2006/relationships/slide" Target="slides/slide16.xml"/><Relationship Id="rId21" Type="http://schemas.openxmlformats.org/officeDocument/2006/relationships/slideMaster" Target="slideMasters/slideMaster21.xml"/><Relationship Id="rId34" Type="http://schemas.openxmlformats.org/officeDocument/2006/relationships/slide" Target="slides/slide11.xml"/><Relationship Id="rId42" Type="http://schemas.openxmlformats.org/officeDocument/2006/relationships/slide" Target="slides/slide19.xml"/><Relationship Id="rId47" Type="http://schemas.openxmlformats.org/officeDocument/2006/relationships/slide" Target="slides/slide24.xml"/><Relationship Id="rId50" Type="http://schemas.openxmlformats.org/officeDocument/2006/relationships/slide" Target="slides/slide27.xml"/><Relationship Id="rId55" Type="http://schemas.openxmlformats.org/officeDocument/2006/relationships/slide" Target="slides/slide32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Master" Target="slideMasters/slideMaster16.xml"/><Relationship Id="rId29" Type="http://schemas.openxmlformats.org/officeDocument/2006/relationships/slide" Target="slides/slide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1.xml"/><Relationship Id="rId32" Type="http://schemas.openxmlformats.org/officeDocument/2006/relationships/slide" Target="slides/slide9.xml"/><Relationship Id="rId37" Type="http://schemas.openxmlformats.org/officeDocument/2006/relationships/slide" Target="slides/slide14.xml"/><Relationship Id="rId40" Type="http://schemas.openxmlformats.org/officeDocument/2006/relationships/slide" Target="slides/slide17.xml"/><Relationship Id="rId45" Type="http://schemas.openxmlformats.org/officeDocument/2006/relationships/slide" Target="slides/slide22.xml"/><Relationship Id="rId53" Type="http://schemas.openxmlformats.org/officeDocument/2006/relationships/slide" Target="slides/slide30.xml"/><Relationship Id="rId58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61" Type="http://schemas.openxmlformats.org/officeDocument/2006/relationships/tableStyles" Target="tableStyles.xml"/><Relationship Id="rId19" Type="http://schemas.openxmlformats.org/officeDocument/2006/relationships/slideMaster" Target="slideMasters/slideMaster19.xml"/><Relationship Id="rId14" Type="http://schemas.openxmlformats.org/officeDocument/2006/relationships/slideMaster" Target="slideMasters/slideMaster14.xml"/><Relationship Id="rId22" Type="http://schemas.openxmlformats.org/officeDocument/2006/relationships/slideMaster" Target="slideMasters/slideMaster22.xml"/><Relationship Id="rId27" Type="http://schemas.openxmlformats.org/officeDocument/2006/relationships/slide" Target="slides/slide4.xml"/><Relationship Id="rId30" Type="http://schemas.openxmlformats.org/officeDocument/2006/relationships/slide" Target="slides/slide7.xml"/><Relationship Id="rId35" Type="http://schemas.openxmlformats.org/officeDocument/2006/relationships/slide" Target="slides/slide12.xml"/><Relationship Id="rId43" Type="http://schemas.openxmlformats.org/officeDocument/2006/relationships/slide" Target="slides/slide20.xml"/><Relationship Id="rId48" Type="http://schemas.openxmlformats.org/officeDocument/2006/relationships/slide" Target="slides/slide25.xml"/><Relationship Id="rId56" Type="http://schemas.openxmlformats.org/officeDocument/2006/relationships/slide" Target="slides/slide33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28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25" Type="http://schemas.openxmlformats.org/officeDocument/2006/relationships/slide" Target="slides/slide2.xml"/><Relationship Id="rId33" Type="http://schemas.openxmlformats.org/officeDocument/2006/relationships/slide" Target="slides/slide10.xml"/><Relationship Id="rId38" Type="http://schemas.openxmlformats.org/officeDocument/2006/relationships/slide" Target="slides/slide15.xml"/><Relationship Id="rId46" Type="http://schemas.openxmlformats.org/officeDocument/2006/relationships/slide" Target="slides/slide23.xml"/><Relationship Id="rId59" Type="http://schemas.openxmlformats.org/officeDocument/2006/relationships/viewProps" Target="viewProps.xml"/><Relationship Id="rId20" Type="http://schemas.openxmlformats.org/officeDocument/2006/relationships/slideMaster" Target="slideMasters/slideMaster20.xml"/><Relationship Id="rId41" Type="http://schemas.openxmlformats.org/officeDocument/2006/relationships/slide" Target="slides/slide18.xml"/><Relationship Id="rId54" Type="http://schemas.openxmlformats.org/officeDocument/2006/relationships/slide" Target="slides/slide3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Master" Target="slideMasters/slideMaster15.xml"/><Relationship Id="rId23" Type="http://schemas.openxmlformats.org/officeDocument/2006/relationships/slideMaster" Target="slideMasters/slideMaster23.xml"/><Relationship Id="rId28" Type="http://schemas.openxmlformats.org/officeDocument/2006/relationships/slide" Target="slides/slide5.xml"/><Relationship Id="rId36" Type="http://schemas.openxmlformats.org/officeDocument/2006/relationships/slide" Target="slides/slide13.xml"/><Relationship Id="rId49" Type="http://schemas.openxmlformats.org/officeDocument/2006/relationships/slide" Target="slides/slide26.xml"/><Relationship Id="rId57" Type="http://schemas.openxmlformats.org/officeDocument/2006/relationships/slide" Target="slides/slide34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8.xml"/><Relationship Id="rId44" Type="http://schemas.openxmlformats.org/officeDocument/2006/relationships/slide" Target="slides/slide21.xml"/><Relationship Id="rId52" Type="http://schemas.openxmlformats.org/officeDocument/2006/relationships/slide" Target="slides/slide29.xml"/><Relationship Id="rId60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28200" y="273600"/>
            <a:ext cx="7885800" cy="993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hu-HU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/>
          </p:nvPr>
        </p:nvSpPr>
        <p:spPr>
          <a:xfrm>
            <a:off x="628200" y="1369080"/>
            <a:ext cx="7885800" cy="3263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hu-H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"/>
          </p:nvPr>
        </p:nvSpPr>
        <p:spPr/>
        <p:txBody>
          <a:bodyPr/>
          <a:lstStyle/>
          <a:p>
            <a:fld id="{CFB49C53-2BB0-4743-8DB4-2B3FC8E39F6F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MAIN_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06C29450-1FF7-4312-A22B-D52194185493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ECTION_TITLE_AND_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55A03354-0725-47D5-9A93-FA2986D04A0E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APTION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1B381B04-6260-42E6-A46D-F549226F0E45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Defaul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efaul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628200" y="273600"/>
            <a:ext cx="7885800" cy="993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hu-HU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subTitle"/>
          </p:nvPr>
        </p:nvSpPr>
        <p:spPr>
          <a:xfrm>
            <a:off x="628200" y="1369080"/>
            <a:ext cx="7885800" cy="3263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hu-HU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628200" y="273600"/>
            <a:ext cx="7885800" cy="993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hu-HU" sz="44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subTitle"/>
          </p:nvPr>
        </p:nvSpPr>
        <p:spPr>
          <a:xfrm>
            <a:off x="628200" y="1369080"/>
            <a:ext cx="7885800" cy="3263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hu-HU" sz="32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B0E6FDF3-13E4-4A33-B6A2-BD75F46C4A4B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628200" y="273600"/>
            <a:ext cx="7885800" cy="993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hu-HU" sz="44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/>
          </p:nvPr>
        </p:nvSpPr>
        <p:spPr>
          <a:xfrm>
            <a:off x="628200" y="1369080"/>
            <a:ext cx="7885800" cy="3263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hu-HU" sz="32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7"/>
          </p:nvPr>
        </p:nvSpPr>
        <p:spPr/>
        <p:txBody>
          <a:bodyPr/>
          <a:lstStyle/>
          <a:p>
            <a:fld id="{317B17AC-1C8B-434C-88C6-04A577EA6508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628200" y="273600"/>
            <a:ext cx="7885800" cy="993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hu-HU" sz="44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/>
          </p:nvPr>
        </p:nvSpPr>
        <p:spPr>
          <a:xfrm>
            <a:off x="628200" y="1369080"/>
            <a:ext cx="3848040" cy="3263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hu-HU" sz="32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83" name="PlaceHolder 3"/>
          <p:cNvSpPr>
            <a:spLocks noGrp="1"/>
          </p:cNvSpPr>
          <p:nvPr>
            <p:ph/>
          </p:nvPr>
        </p:nvSpPr>
        <p:spPr>
          <a:xfrm>
            <a:off x="4669200" y="1369080"/>
            <a:ext cx="3848040" cy="3263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hu-HU" sz="32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0"/>
          </p:nvPr>
        </p:nvSpPr>
        <p:spPr/>
        <p:txBody>
          <a:bodyPr/>
          <a:lstStyle/>
          <a:p>
            <a:fld id="{F79C260B-8625-4F52-9E15-D80AC2742C7B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2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3"/>
          </p:nvPr>
        </p:nvSpPr>
        <p:spPr/>
        <p:txBody>
          <a:bodyPr/>
          <a:lstStyle/>
          <a:p>
            <a:fld id="{6F85622C-E9AE-49B4-A6D5-AAF39EC3A88F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2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628200" y="273600"/>
            <a:ext cx="7885800" cy="993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hu-HU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subTitle"/>
          </p:nvPr>
        </p:nvSpPr>
        <p:spPr>
          <a:xfrm>
            <a:off x="628200" y="1369080"/>
            <a:ext cx="7885800" cy="3263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hu-H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6"/>
          </p:nvPr>
        </p:nvSpPr>
        <p:spPr/>
        <p:txBody>
          <a:bodyPr/>
          <a:lstStyle/>
          <a:p>
            <a:fld id="{390FE843-4E68-484B-9EAA-9B7FE10BAC6A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2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28200" y="273600"/>
            <a:ext cx="7885800" cy="993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hu-HU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subTitle"/>
          </p:nvPr>
        </p:nvSpPr>
        <p:spPr>
          <a:xfrm>
            <a:off x="628200" y="1369080"/>
            <a:ext cx="7885800" cy="3263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hu-H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88172ED1-57B3-41D8-B1ED-28D9E39ACE7F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628200" y="273600"/>
            <a:ext cx="7885800" cy="993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hu-HU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/>
          </p:nvPr>
        </p:nvSpPr>
        <p:spPr>
          <a:xfrm>
            <a:off x="628200" y="1369080"/>
            <a:ext cx="7885800" cy="3263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hu-H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9"/>
          </p:nvPr>
        </p:nvSpPr>
        <p:spPr/>
        <p:txBody>
          <a:bodyPr/>
          <a:lstStyle/>
          <a:p>
            <a:fld id="{917D52F1-46FA-4B38-A850-801B851359F5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3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628200" y="273600"/>
            <a:ext cx="7885800" cy="993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hu-HU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 type="subTitle"/>
          </p:nvPr>
        </p:nvSpPr>
        <p:spPr>
          <a:xfrm>
            <a:off x="628200" y="1369080"/>
            <a:ext cx="7885800" cy="3263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hu-H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3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2"/>
          </p:nvPr>
        </p:nvSpPr>
        <p:spPr/>
        <p:txBody>
          <a:bodyPr/>
          <a:lstStyle/>
          <a:p>
            <a:fld id="{B55C4E27-AF28-4C4C-BAD1-AABBEB0E0862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3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628200" y="273600"/>
            <a:ext cx="7885800" cy="993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hu-HU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/>
          </p:nvPr>
        </p:nvSpPr>
        <p:spPr>
          <a:xfrm>
            <a:off x="628200" y="1369080"/>
            <a:ext cx="7885800" cy="3263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hu-H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3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5"/>
          </p:nvPr>
        </p:nvSpPr>
        <p:spPr/>
        <p:txBody>
          <a:bodyPr/>
          <a:lstStyle/>
          <a:p>
            <a:fld id="{7B5A6278-A1C5-4B1E-9090-C4D1901A0D36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3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3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9"/>
          </p:nvPr>
        </p:nvSpPr>
        <p:spPr/>
        <p:txBody>
          <a:bodyPr/>
          <a:lstStyle/>
          <a:p>
            <a:fld id="{5F6975B1-D77F-4427-91EF-F3C4F939CC7E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3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IG_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0AF2F2BA-AEF4-4952-8EB0-24DD2D3BAACE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12CA4A86-C7FC-482B-BACD-933356D53823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ECTION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6098E92B-C481-447B-BADC-9BFD530E93ED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_AND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628200" y="273600"/>
            <a:ext cx="7885800" cy="993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hu-HU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628200" y="1369080"/>
            <a:ext cx="7885800" cy="3263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hu-H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0894F2DD-20FA-43D0-B71E-145B5458D5D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_AND_TWO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628200" y="273600"/>
            <a:ext cx="7885800" cy="993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hu-HU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/>
          </p:nvPr>
        </p:nvSpPr>
        <p:spPr>
          <a:xfrm>
            <a:off x="628200" y="1369080"/>
            <a:ext cx="3848040" cy="3263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hu-H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3"/>
          <p:cNvSpPr>
            <a:spLocks noGrp="1"/>
          </p:cNvSpPr>
          <p:nvPr>
            <p:ph/>
          </p:nvPr>
        </p:nvSpPr>
        <p:spPr>
          <a:xfrm>
            <a:off x="4669200" y="1369080"/>
            <a:ext cx="3848040" cy="3263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hu-H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7"/>
          </p:nvPr>
        </p:nvSpPr>
        <p:spPr/>
        <p:txBody>
          <a:bodyPr/>
          <a:lstStyle/>
          <a:p>
            <a:fld id="{7850CEDC-79FE-4C50-B0C2-BE91F8908C1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628200" y="273600"/>
            <a:ext cx="7885800" cy="993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hu-HU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0600EC97-8485-4E9F-9BBA-A5BB7F4BFDC2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ONE_COLUM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CF0297D3-FD93-4A58-8FB2-BDF1D76D9FD1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10.xml.rels><?xml version="1.0" encoding="UTF-8" standalone="yes"?>
<Relationships xmlns="http://schemas.openxmlformats.org/package/2006/relationships"><Relationship Id="rId2" Type="http://schemas.openxmlformats.org/officeDocument/2006/relationships/theme" Target="../theme/theme10.xml"/><Relationship Id="rId1" Type="http://schemas.openxmlformats.org/officeDocument/2006/relationships/slideLayout" Target="../slideLayouts/slideLayout10.xml"/></Relationships>
</file>

<file path=ppt/slideMasters/_rels/slideMaster1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1.xml"/><Relationship Id="rId1" Type="http://schemas.openxmlformats.org/officeDocument/2006/relationships/slideLayout" Target="../slideLayouts/slideLayout11.xml"/></Relationships>
</file>

<file path=ppt/slideMasters/_rels/slideMaster12.xml.rels><?xml version="1.0" encoding="UTF-8" standalone="yes"?>
<Relationships xmlns="http://schemas.openxmlformats.org/package/2006/relationships"><Relationship Id="rId2" Type="http://schemas.openxmlformats.org/officeDocument/2006/relationships/theme" Target="../theme/theme12.xml"/><Relationship Id="rId1" Type="http://schemas.openxmlformats.org/officeDocument/2006/relationships/slideLayout" Target="../slideLayouts/slideLayout12.xml"/></Relationships>
</file>

<file path=ppt/slideMasters/_rels/slideMaster13.xml.rels><?xml version="1.0" encoding="UTF-8" standalone="yes"?>
<Relationships xmlns="http://schemas.openxmlformats.org/package/2006/relationships"><Relationship Id="rId2" Type="http://schemas.openxmlformats.org/officeDocument/2006/relationships/theme" Target="../theme/theme13.xml"/><Relationship Id="rId1" Type="http://schemas.openxmlformats.org/officeDocument/2006/relationships/slideLayout" Target="../slideLayouts/slideLayout13.xml"/></Relationships>
</file>

<file path=ppt/slideMasters/_rels/slideMaster14.xml.rels><?xml version="1.0" encoding="UTF-8" standalone="yes"?>
<Relationships xmlns="http://schemas.openxmlformats.org/package/2006/relationships"><Relationship Id="rId2" Type="http://schemas.openxmlformats.org/officeDocument/2006/relationships/theme" Target="../theme/theme14.xml"/><Relationship Id="rId1" Type="http://schemas.openxmlformats.org/officeDocument/2006/relationships/slideLayout" Target="../slideLayouts/slideLayout14.xml"/></Relationships>
</file>

<file path=ppt/slideMasters/_rels/slideMaster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theme" Target="../theme/theme15.xml"/><Relationship Id="rId1" Type="http://schemas.openxmlformats.org/officeDocument/2006/relationships/slideLayout" Target="../slideLayouts/slideLayout15.xml"/></Relationships>
</file>

<file path=ppt/slideMasters/_rels/slideMaster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theme" Target="../theme/theme16.xml"/><Relationship Id="rId1" Type="http://schemas.openxmlformats.org/officeDocument/2006/relationships/slideLayout" Target="../slideLayouts/slideLayout16.xml"/></Relationships>
</file>

<file path=ppt/slideMasters/_rels/slideMaster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theme" Target="../theme/theme17.xml"/><Relationship Id="rId1" Type="http://schemas.openxmlformats.org/officeDocument/2006/relationships/slideLayout" Target="../slideLayouts/slideLayout17.xml"/></Relationships>
</file>

<file path=ppt/slideMasters/_rels/slideMaster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theme" Target="../theme/theme18.xml"/><Relationship Id="rId1" Type="http://schemas.openxmlformats.org/officeDocument/2006/relationships/slideLayout" Target="../slideLayouts/slideLayout18.xml"/></Relationships>
</file>

<file path=ppt/slideMasters/_rels/slideMaster19.xml.rels><?xml version="1.0" encoding="UTF-8" standalone="yes"?>
<Relationships xmlns="http://schemas.openxmlformats.org/package/2006/relationships"><Relationship Id="rId2" Type="http://schemas.openxmlformats.org/officeDocument/2006/relationships/theme" Target="../theme/theme19.xml"/><Relationship Id="rId1" Type="http://schemas.openxmlformats.org/officeDocument/2006/relationships/slideLayout" Target="../slideLayouts/slideLayout1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20.xml.rels><?xml version="1.0" encoding="UTF-8" standalone="yes"?>
<Relationships xmlns="http://schemas.openxmlformats.org/package/2006/relationships"><Relationship Id="rId2" Type="http://schemas.openxmlformats.org/officeDocument/2006/relationships/theme" Target="../theme/theme20.xml"/><Relationship Id="rId1" Type="http://schemas.openxmlformats.org/officeDocument/2006/relationships/slideLayout" Target="../slideLayouts/slideLayout20.xml"/></Relationships>
</file>

<file path=ppt/slideMasters/_rels/slideMaster21.xml.rels><?xml version="1.0" encoding="UTF-8" standalone="yes"?>
<Relationships xmlns="http://schemas.openxmlformats.org/package/2006/relationships"><Relationship Id="rId2" Type="http://schemas.openxmlformats.org/officeDocument/2006/relationships/theme" Target="../theme/theme21.xml"/><Relationship Id="rId1" Type="http://schemas.openxmlformats.org/officeDocument/2006/relationships/slideLayout" Target="../slideLayouts/slideLayout21.xml"/></Relationships>
</file>

<file path=ppt/slideMasters/_rels/slideMaster2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2.xml"/><Relationship Id="rId1" Type="http://schemas.openxmlformats.org/officeDocument/2006/relationships/slideLayout" Target="../slideLayouts/slideLayout22.xml"/></Relationships>
</file>

<file path=ppt/slideMasters/_rels/slideMaster23.xml.rels><?xml version="1.0" encoding="UTF-8" standalone="yes"?>
<Relationships xmlns="http://schemas.openxmlformats.org/package/2006/relationships"><Relationship Id="rId2" Type="http://schemas.openxmlformats.org/officeDocument/2006/relationships/theme" Target="../theme/theme23.xml"/><Relationship Id="rId1" Type="http://schemas.openxmlformats.org/officeDocument/2006/relationships/slideLayout" Target="../slideLayouts/slideLayout23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4.xml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5.xml"/></Relationships>
</file>

<file path=ppt/slideMasters/_rels/slideMaster6.xml.rels><?xml version="1.0" encoding="UTF-8" standalone="yes"?>
<Relationships xmlns="http://schemas.openxmlformats.org/package/2006/relationships"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6.xml"/></Relationships>
</file>

<file path=ppt/slideMasters/_rels/slideMaster7.xml.rels><?xml version="1.0" encoding="UTF-8" standalone="yes"?>
<Relationships xmlns="http://schemas.openxmlformats.org/package/2006/relationships"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7.xml"/></Relationships>
</file>

<file path=ppt/slideMasters/_rels/slideMaster8.xml.rels><?xml version="1.0" encoding="UTF-8" standalone="yes"?>
<Relationships xmlns="http://schemas.openxmlformats.org/package/2006/relationships"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8.xml"/></Relationships>
</file>

<file path=ppt/slideMasters/_rels/slideMaster9.xml.rels><?xml version="1.0" encoding="UTF-8" standalone="yes"?>
<Relationships xmlns="http://schemas.openxmlformats.org/package/2006/relationships"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Google Shape;10;p2"/>
          <p:cNvCxnSpPr/>
          <p:nvPr/>
        </p:nvCxnSpPr>
        <p:spPr>
          <a:xfrm>
            <a:off x="2477520" y="415440"/>
            <a:ext cx="6245280" cy="1080"/>
          </a:xfrm>
          <a:prstGeom prst="straightConnector1">
            <a:avLst/>
          </a:prstGeom>
          <a:ln w="38100">
            <a:solidFill>
              <a:srgbClr val="FFFFFF"/>
            </a:solidFill>
            <a:round/>
          </a:ln>
        </p:spPr>
      </p:cxnSp>
      <p:cxnSp>
        <p:nvCxnSpPr>
          <p:cNvPr id="7" name="Google Shape;11;p2"/>
          <p:cNvCxnSpPr/>
          <p:nvPr/>
        </p:nvCxnSpPr>
        <p:spPr>
          <a:xfrm>
            <a:off x="2477520" y="4739760"/>
            <a:ext cx="6245280" cy="1080"/>
          </a:xfrm>
          <a:prstGeom prst="straightConnector1">
            <a:avLst/>
          </a:prstGeom>
          <a:ln w="19050">
            <a:solidFill>
              <a:srgbClr val="FFFFFF"/>
            </a:solidFill>
            <a:round/>
          </a:ln>
        </p:spPr>
      </p:cxnSp>
      <p:cxnSp>
        <p:nvCxnSpPr>
          <p:cNvPr id="2" name="Google Shape;12;p2"/>
          <p:cNvCxnSpPr/>
          <p:nvPr/>
        </p:nvCxnSpPr>
        <p:spPr>
          <a:xfrm>
            <a:off x="425160" y="415440"/>
            <a:ext cx="184320" cy="1080"/>
          </a:xfrm>
          <a:prstGeom prst="straightConnector1">
            <a:avLst/>
          </a:prstGeom>
          <a:ln w="19050">
            <a:solidFill>
              <a:srgbClr val="FFFFFF"/>
            </a:solidFill>
            <a:round/>
          </a:ln>
        </p:spPr>
      </p:cxnSp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628200" y="273600"/>
            <a:ext cx="7885800" cy="993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hu-HU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4" name="PlaceHolder 2"/>
          <p:cNvSpPr>
            <a:spLocks noGrp="1"/>
          </p:cNvSpPr>
          <p:nvPr>
            <p:ph type="body"/>
          </p:nvPr>
        </p:nvSpPr>
        <p:spPr>
          <a:xfrm>
            <a:off x="628200" y="1369080"/>
            <a:ext cx="7885800" cy="3263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hu-HU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hu-HU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hu-HU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hu-HU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hu-HU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hu-HU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hu-HU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5" name="PlaceHolder 3"/>
          <p:cNvSpPr>
            <a:spLocks noGrp="1"/>
          </p:cNvSpPr>
          <p:nvPr>
            <p:ph type="sldNum" idx="1"/>
          </p:nvPr>
        </p:nvSpPr>
        <p:spPr>
          <a:xfrm>
            <a:off x="8498160" y="4689000"/>
            <a:ext cx="547560" cy="39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hu" sz="1000" b="0" strike="noStrike" spc="-1">
                <a:solidFill>
                  <a:schemeClr val="lt1"/>
                </a:solidFill>
                <a:latin typeface="Lato"/>
                <a:ea typeface="Lato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59491740-7617-45B4-8E14-98018ECF0121}" type="slidenum">
              <a:rPr lang="hu" sz="1000" b="0" strike="noStrike" spc="-1">
                <a:solidFill>
                  <a:schemeClr val="lt1"/>
                </a:solidFill>
                <a:latin typeface="Lato"/>
                <a:ea typeface="Lato"/>
              </a:rPr>
              <a:t>‹#›</a:t>
            </a:fld>
            <a:endParaRPr lang="hu-HU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6" name="Google Shape;45;p8"/>
          <p:cNvCxnSpPr/>
          <p:nvPr/>
        </p:nvCxnSpPr>
        <p:spPr>
          <a:xfrm>
            <a:off x="425160" y="415440"/>
            <a:ext cx="184320" cy="1080"/>
          </a:xfrm>
          <a:prstGeom prst="straightConnector1">
            <a:avLst/>
          </a:prstGeom>
          <a:ln w="19050">
            <a:solidFill>
              <a:srgbClr val="FFFFFF"/>
            </a:solidFill>
            <a:round/>
          </a:ln>
        </p:spPr>
      </p:cxnSp>
      <p:sp>
        <p:nvSpPr>
          <p:cNvPr id="47" name="PlaceHolder 1"/>
          <p:cNvSpPr>
            <a:spLocks noGrp="1"/>
          </p:cNvSpPr>
          <p:nvPr>
            <p:ph type="sldNum" idx="10"/>
          </p:nvPr>
        </p:nvSpPr>
        <p:spPr>
          <a:xfrm>
            <a:off x="8498160" y="4689000"/>
            <a:ext cx="547560" cy="39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hu" sz="1000" b="0" strike="noStrike" spc="-1">
                <a:solidFill>
                  <a:schemeClr val="lt1"/>
                </a:solidFill>
                <a:latin typeface="Lato"/>
                <a:ea typeface="Lato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BC3310C5-F083-495D-A818-8CEFCF6D494A}" type="slidenum">
              <a:rPr lang="hu" sz="1000" b="0" strike="noStrike" spc="-1">
                <a:solidFill>
                  <a:schemeClr val="lt1"/>
                </a:solidFill>
                <a:latin typeface="Lato"/>
                <a:ea typeface="Lato"/>
              </a:rPr>
              <a:t>‹#›</a:t>
            </a:fld>
            <a:endParaRPr lang="hu-HU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9;p9"/>
          <p:cNvSpPr/>
          <p:nvPr/>
        </p:nvSpPr>
        <p:spPr>
          <a:xfrm>
            <a:off x="4572000" y="0"/>
            <a:ext cx="4570920" cy="5143320"/>
          </a:xfrm>
          <a:prstGeom prst="rect">
            <a:avLst/>
          </a:prstGeom>
          <a:solidFill>
            <a:schemeClr val="dk1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hu-HU" sz="1400" b="0" strike="noStrike" spc="-1">
              <a:solidFill>
                <a:srgbClr val="FFFFFF"/>
              </a:solidFill>
              <a:latin typeface="Nimbus Sans"/>
            </a:endParaRPr>
          </a:p>
        </p:txBody>
      </p:sp>
      <p:cxnSp>
        <p:nvCxnSpPr>
          <p:cNvPr id="49" name="Google Shape;50;p9"/>
          <p:cNvCxnSpPr/>
          <p:nvPr/>
        </p:nvCxnSpPr>
        <p:spPr>
          <a:xfrm>
            <a:off x="5029560" y="4495320"/>
            <a:ext cx="469440" cy="1080"/>
          </a:xfrm>
          <a:prstGeom prst="straightConnector1">
            <a:avLst/>
          </a:prstGeom>
          <a:ln w="19050">
            <a:solidFill>
              <a:srgbClr val="FFFFFF"/>
            </a:solidFill>
            <a:round/>
          </a:ln>
        </p:spPr>
      </p:cxnSp>
      <p:sp>
        <p:nvSpPr>
          <p:cNvPr id="50" name="PlaceHolder 1"/>
          <p:cNvSpPr>
            <a:spLocks noGrp="1"/>
          </p:cNvSpPr>
          <p:nvPr>
            <p:ph type="sldNum" idx="11"/>
          </p:nvPr>
        </p:nvSpPr>
        <p:spPr>
          <a:xfrm>
            <a:off x="8498160" y="4689000"/>
            <a:ext cx="547560" cy="39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hu" sz="1000" b="0" strike="noStrike" spc="-1">
                <a:solidFill>
                  <a:schemeClr val="lt1"/>
                </a:solidFill>
                <a:latin typeface="Lato"/>
                <a:ea typeface="Lato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97C3EA12-00E7-4235-8349-3B2660470775}" type="slidenum">
              <a:rPr lang="hu" sz="1000" b="0" strike="noStrike" spc="-1">
                <a:solidFill>
                  <a:schemeClr val="lt1"/>
                </a:solidFill>
                <a:latin typeface="Lato"/>
                <a:ea typeface="Lato"/>
              </a:rPr>
              <a:t>‹#›</a:t>
            </a:fld>
            <a:endParaRPr lang="hu-HU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Google Shape;56;p10"/>
          <p:cNvCxnSpPr/>
          <p:nvPr/>
        </p:nvCxnSpPr>
        <p:spPr>
          <a:xfrm>
            <a:off x="425160" y="4739760"/>
            <a:ext cx="8297640" cy="1080"/>
          </a:xfrm>
          <a:prstGeom prst="straightConnector1">
            <a:avLst/>
          </a:prstGeom>
          <a:ln w="19050">
            <a:solidFill>
              <a:srgbClr val="000000"/>
            </a:solidFill>
            <a:round/>
          </a:ln>
        </p:spPr>
      </p:cxnSp>
      <p:cxnSp>
        <p:nvCxnSpPr>
          <p:cNvPr id="52" name="Google Shape;57;p10"/>
          <p:cNvCxnSpPr/>
          <p:nvPr/>
        </p:nvCxnSpPr>
        <p:spPr>
          <a:xfrm>
            <a:off x="425160" y="415440"/>
            <a:ext cx="184320" cy="1080"/>
          </a:xfrm>
          <a:prstGeom prst="straightConnector1">
            <a:avLst/>
          </a:prstGeom>
          <a:ln w="19050">
            <a:solidFill>
              <a:srgbClr val="000000"/>
            </a:solidFill>
            <a:round/>
          </a:ln>
        </p:spPr>
      </p:cxnSp>
      <p:sp>
        <p:nvSpPr>
          <p:cNvPr id="53" name="PlaceHolder 1"/>
          <p:cNvSpPr>
            <a:spLocks noGrp="1"/>
          </p:cNvSpPr>
          <p:nvPr>
            <p:ph type="sldNum" idx="12"/>
          </p:nvPr>
        </p:nvSpPr>
        <p:spPr>
          <a:xfrm>
            <a:off x="8498160" y="4689000"/>
            <a:ext cx="547560" cy="39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hu" sz="1000" b="0" strike="noStrike" spc="-1">
                <a:solidFill>
                  <a:schemeClr val="dk2"/>
                </a:solidFill>
                <a:latin typeface="Lato"/>
                <a:ea typeface="Lato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B533B3F1-587D-48DC-9048-5E3E7EF34320}" type="slidenum">
              <a:rPr lang="hu" sz="1000" b="0" strike="noStrike" spc="-1">
                <a:solidFill>
                  <a:schemeClr val="dk2"/>
                </a:solidFill>
                <a:latin typeface="Lato"/>
                <a:ea typeface="Lato"/>
              </a:rPr>
              <a:t>‹#›</a:t>
            </a:fld>
            <a:endParaRPr lang="hu-HU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628200" y="273600"/>
            <a:ext cx="7885800" cy="993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hu-HU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457200" y="1203840"/>
            <a:ext cx="8229240" cy="2983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hu-HU" sz="32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hu-HU" sz="2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hu-HU" sz="2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hu-HU" sz="20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hu-HU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hu-HU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hu-HU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8" name="Egyenes összekötő 7"/>
          <p:cNvCxnSpPr/>
          <p:nvPr/>
        </p:nvCxnSpPr>
        <p:spPr>
          <a:xfrm>
            <a:off x="1463400" y="3549960"/>
            <a:ext cx="2972880" cy="2520"/>
          </a:xfrm>
          <a:prstGeom prst="straightConnector1">
            <a:avLst/>
          </a:prstGeom>
          <a:ln w="9525">
            <a:solidFill>
              <a:srgbClr val="E8E9E7"/>
            </a:solidFill>
            <a:round/>
          </a:ln>
        </p:spPr>
      </p:cxnSp>
      <p:cxnSp>
        <p:nvCxnSpPr>
          <p:cNvPr id="59" name="Egyenes összekötő 12"/>
          <p:cNvCxnSpPr/>
          <p:nvPr/>
        </p:nvCxnSpPr>
        <p:spPr>
          <a:xfrm>
            <a:off x="4708440" y="3549960"/>
            <a:ext cx="2972880" cy="2520"/>
          </a:xfrm>
          <a:prstGeom prst="straightConnector1">
            <a:avLst/>
          </a:prstGeom>
          <a:ln w="9525">
            <a:solidFill>
              <a:srgbClr val="E8E9E7"/>
            </a:solidFill>
            <a:round/>
          </a:ln>
        </p:spPr>
      </p:cxnSp>
      <p:sp>
        <p:nvSpPr>
          <p:cNvPr id="60" name="Ellipszis 13"/>
          <p:cNvSpPr/>
          <p:nvPr/>
        </p:nvSpPr>
        <p:spPr>
          <a:xfrm>
            <a:off x="4540320" y="2645280"/>
            <a:ext cx="44640" cy="33120"/>
          </a:xfrm>
          <a:prstGeom prst="ellipse">
            <a:avLst/>
          </a:prstGeom>
          <a:solidFill>
            <a:srgbClr val="F3A447"/>
          </a:solidFill>
          <a:ln>
            <a:solidFill>
              <a:srgbClr val="F3A447"/>
            </a:solidFill>
            <a:round/>
          </a:ln>
          <a:effectLst>
            <a:outerShdw blurRad="31680" algn="tl" rotWithShape="0">
              <a:srgbClr val="000000">
                <a:alpha val="55000"/>
              </a:srgbClr>
            </a:outerShdw>
          </a:effectLst>
        </p:spPr>
        <p:style>
          <a:lnRef idx="2">
            <a:schemeClr val="accent2"/>
          </a:lnRef>
          <a:fillRef idx="1">
            <a:schemeClr val="accent2"/>
          </a:fillRef>
          <a:effectRef idx="0">
            <a:schemeClr val="accent2"/>
          </a:effectRef>
          <a:fontRef idx="minor"/>
        </p:style>
        <p:txBody>
          <a:bodyPr lIns="90000" tIns="-20520" rIns="90000" bIns="-20520" anchor="ctr">
            <a:noAutofit/>
          </a:bodyPr>
          <a:lstStyle/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Constantia"/>
            </a:endParaRPr>
          </a:p>
        </p:txBody>
      </p:sp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28200" y="273600"/>
            <a:ext cx="7885800" cy="993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hu-HU" sz="1800" b="0" strike="noStrike" spc="-1">
                <a:solidFill>
                  <a:srgbClr val="FFFFFF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62" name="PlaceHolder 2"/>
          <p:cNvSpPr>
            <a:spLocks noGrp="1"/>
          </p:cNvSpPr>
          <p:nvPr>
            <p:ph type="ftr" idx="13"/>
          </p:nvPr>
        </p:nvSpPr>
        <p:spPr>
          <a:xfrm>
            <a:off x="2133720" y="4653000"/>
            <a:ext cx="3580200" cy="2872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hu-HU" sz="1400" b="0" strike="noStrike" spc="-1">
                <a:solidFill>
                  <a:srgbClr val="FFFFFF"/>
                </a:solidFill>
                <a:latin typeface="Nimbus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hu-HU" sz="1400" b="0" strike="noStrike" spc="-1">
                <a:solidFill>
                  <a:srgbClr val="FFFFFF"/>
                </a:solidFill>
                <a:latin typeface="Nimbus Roman"/>
              </a:rPr>
              <a:t>&lt;footer&gt;</a:t>
            </a:r>
            <a:endParaRPr lang="hu-HU" sz="1400" b="0" strike="noStrike" spc="-1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sldNum" idx="14"/>
          </p:nvPr>
        </p:nvSpPr>
        <p:spPr>
          <a:xfrm>
            <a:off x="8410680" y="4636440"/>
            <a:ext cx="608400" cy="34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pos="0" algn="l"/>
              </a:tabLst>
              <a:defRPr lang="hu-HU" sz="1600" b="0" strike="noStrike" spc="-1">
                <a:solidFill>
                  <a:schemeClr val="dk2"/>
                </a:solidFill>
                <a:latin typeface="Constantia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fld id="{96E7B7E8-22A9-43A9-AC2F-37189D78073D}" type="slidenum">
              <a:rPr lang="hu-HU" sz="1600" b="0" strike="noStrike" spc="-1">
                <a:solidFill>
                  <a:schemeClr val="dk2"/>
                </a:solidFill>
                <a:latin typeface="Constantia"/>
              </a:rPr>
              <a:t>‹#›</a:t>
            </a:fld>
            <a:endParaRPr lang="hu-HU" sz="1600" b="0" strike="noStrike" spc="-1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dt" idx="15"/>
          </p:nvPr>
        </p:nvSpPr>
        <p:spPr>
          <a:xfrm>
            <a:off x="5791320" y="4653000"/>
            <a:ext cx="2589840" cy="2872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>
              <a:buNone/>
              <a:defRPr lang="hu-HU" sz="1400" b="0" strike="noStrike" spc="-1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hu-HU" sz="1400" b="0" strike="noStrike" spc="-1">
                <a:solidFill>
                  <a:srgbClr val="FFFFFF"/>
                </a:solidFill>
                <a:latin typeface="Times New Roman"/>
              </a:rPr>
              <a:t>&lt;date/time&gt;</a:t>
            </a:r>
          </a:p>
        </p:txBody>
      </p:sp>
      <p:sp>
        <p:nvSpPr>
          <p:cNvPr id="65" name="PlaceHolder 5"/>
          <p:cNvSpPr>
            <a:spLocks noGrp="1"/>
          </p:cNvSpPr>
          <p:nvPr>
            <p:ph type="body"/>
          </p:nvPr>
        </p:nvSpPr>
        <p:spPr>
          <a:xfrm>
            <a:off x="457200" y="1203840"/>
            <a:ext cx="8229240" cy="2983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hu-HU" sz="3200" b="0" strike="noStrike" spc="-1">
                <a:solidFill>
                  <a:srgbClr val="FFFFFF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hu-HU" sz="2800" b="0" strike="noStrike" spc="-1">
                <a:solidFill>
                  <a:srgbClr val="FFFFFF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hu-HU" sz="2400" b="0" strike="noStrike" spc="-1">
                <a:solidFill>
                  <a:srgbClr val="FFFFFF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hu-HU" sz="2000" b="0" strike="noStrike" spc="-1">
                <a:solidFill>
                  <a:srgbClr val="FFFFFF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hu-HU" sz="2000" b="0" strike="noStrike" spc="-1">
                <a:solidFill>
                  <a:srgbClr val="FFFFFF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hu-HU" sz="2000" b="0" strike="noStrike" spc="-1">
                <a:solidFill>
                  <a:srgbClr val="FFFFFF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hu-HU" sz="2000" b="0" strike="noStrike" spc="-1">
                <a:solidFill>
                  <a:srgbClr val="FFFFFF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628200" y="273600"/>
            <a:ext cx="7885800" cy="993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hu-HU" sz="1800" b="0" strike="noStrike" spc="-1">
                <a:solidFill>
                  <a:srgbClr val="FFFFFF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628200" y="1369080"/>
            <a:ext cx="7885800" cy="3263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hu-HU" sz="1800" b="0" strike="noStrike" spc="-1">
                <a:solidFill>
                  <a:srgbClr val="FFFFFF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hu-HU" sz="1800" b="0" strike="noStrike" spc="-1">
                <a:solidFill>
                  <a:srgbClr val="FFFFFF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hu-HU" sz="1800" b="0" strike="noStrike" spc="-1">
                <a:solidFill>
                  <a:srgbClr val="FFFFFF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hu-HU" sz="1800" b="0" strike="noStrike" spc="-1">
                <a:solidFill>
                  <a:srgbClr val="FFFFFF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hu-HU" sz="1800" b="0" strike="noStrike" spc="-1">
                <a:solidFill>
                  <a:srgbClr val="FFFFFF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hu-HU" sz="1800" b="0" strike="noStrike" spc="-1">
                <a:solidFill>
                  <a:srgbClr val="FFFFFF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hu-HU" sz="1800" b="0" strike="noStrike" spc="-1">
                <a:solidFill>
                  <a:srgbClr val="FFFFFF"/>
                </a:solidFill>
                <a:latin typeface="Arial"/>
              </a:rPr>
              <a:t>Seventh Outline Level</a:t>
            </a:r>
          </a:p>
        </p:txBody>
      </p:sp>
      <p:sp>
        <p:nvSpPr>
          <p:cNvPr id="70" name="PlaceHolder 3"/>
          <p:cNvSpPr>
            <a:spLocks noGrp="1"/>
          </p:cNvSpPr>
          <p:nvPr>
            <p:ph type="ftr" idx="16"/>
          </p:nvPr>
        </p:nvSpPr>
        <p:spPr>
          <a:xfrm>
            <a:off x="2133720" y="4653000"/>
            <a:ext cx="3580200" cy="2872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hu-HU" sz="1400" b="0" strike="noStrike" spc="-1">
                <a:solidFill>
                  <a:srgbClr val="FFFFFF"/>
                </a:solidFill>
                <a:latin typeface="Nimbus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hu-HU" sz="1400" b="0" strike="noStrike" spc="-1">
                <a:solidFill>
                  <a:srgbClr val="FFFFFF"/>
                </a:solidFill>
                <a:latin typeface="Nimbus Roman"/>
              </a:rPr>
              <a:t>&lt;footer&gt;</a:t>
            </a:r>
            <a:endParaRPr lang="hu-HU" sz="1400" b="0" strike="noStrike" spc="-1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 type="sldNum" idx="17"/>
          </p:nvPr>
        </p:nvSpPr>
        <p:spPr>
          <a:xfrm>
            <a:off x="8410680" y="4636440"/>
            <a:ext cx="608400" cy="34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pos="0" algn="l"/>
              </a:tabLst>
              <a:defRPr lang="hu-HU" sz="1600" b="0" strike="noStrike" spc="-1">
                <a:solidFill>
                  <a:schemeClr val="dk2"/>
                </a:solidFill>
                <a:latin typeface="Constantia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fld id="{7E6367A1-0F3F-4FF9-AE66-5616E6C0996A}" type="slidenum">
              <a:rPr lang="hu-HU" sz="1600" b="0" strike="noStrike" spc="-1">
                <a:solidFill>
                  <a:schemeClr val="dk2"/>
                </a:solidFill>
                <a:latin typeface="Constantia"/>
              </a:rPr>
              <a:t>‹#›</a:t>
            </a:fld>
            <a:endParaRPr lang="hu-HU" sz="1600" b="0" strike="noStrike" spc="-1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72" name="PlaceHolder 5"/>
          <p:cNvSpPr>
            <a:spLocks noGrp="1"/>
          </p:cNvSpPr>
          <p:nvPr>
            <p:ph type="dt" idx="18"/>
          </p:nvPr>
        </p:nvSpPr>
        <p:spPr>
          <a:xfrm>
            <a:off x="5791320" y="4653000"/>
            <a:ext cx="2589840" cy="2872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>
              <a:buNone/>
              <a:defRPr lang="hu-HU" sz="1400" b="0" strike="noStrike" spc="-1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hu-HU" sz="1400" b="0" strike="noStrike" spc="-1">
                <a:solidFill>
                  <a:srgbClr val="FFFFFF"/>
                </a:solidFill>
                <a:latin typeface="Times New Roman"/>
              </a:rPr>
              <a:t>&lt;date/time&gt;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628200" y="273600"/>
            <a:ext cx="7885800" cy="993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hu-HU" sz="1800" b="0" strike="noStrike" spc="-1">
                <a:solidFill>
                  <a:srgbClr val="FFFFFF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628200" y="1369080"/>
            <a:ext cx="3848040" cy="3263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3333" lnSpcReduction="10000"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hu-HU" sz="1800" b="0" strike="noStrike" spc="-1">
                <a:solidFill>
                  <a:srgbClr val="FFFFFF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hu-HU" sz="1800" b="0" strike="noStrike" spc="-1">
                <a:solidFill>
                  <a:srgbClr val="FFFFFF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hu-HU" sz="1800" b="0" strike="noStrike" spc="-1">
                <a:solidFill>
                  <a:srgbClr val="FFFFFF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hu-HU" sz="1800" b="0" strike="noStrike" spc="-1">
                <a:solidFill>
                  <a:srgbClr val="FFFFFF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hu-HU" sz="1800" b="0" strike="noStrike" spc="-1">
                <a:solidFill>
                  <a:srgbClr val="FFFFFF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hu-HU" sz="1800" b="0" strike="noStrike" spc="-1">
                <a:solidFill>
                  <a:srgbClr val="FFFFFF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hu-HU" sz="1800" b="0" strike="noStrike" spc="-1">
                <a:solidFill>
                  <a:srgbClr val="FFFFFF"/>
                </a:solidFill>
                <a:latin typeface="Arial"/>
              </a:rPr>
              <a:t>Seventh Outline Level</a:t>
            </a: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4669560" y="1369080"/>
            <a:ext cx="3848040" cy="3263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3333" lnSpcReduction="10000"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hu-HU" sz="1800" b="0" strike="noStrike" spc="-1">
                <a:solidFill>
                  <a:srgbClr val="FFFFFF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hu-HU" sz="1800" b="0" strike="noStrike" spc="-1">
                <a:solidFill>
                  <a:srgbClr val="FFFFFF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hu-HU" sz="1800" b="0" strike="noStrike" spc="-1">
                <a:solidFill>
                  <a:srgbClr val="FFFFFF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hu-HU" sz="1800" b="0" strike="noStrike" spc="-1">
                <a:solidFill>
                  <a:srgbClr val="FFFFFF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hu-HU" sz="1800" b="0" strike="noStrike" spc="-1">
                <a:solidFill>
                  <a:srgbClr val="FFFFFF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hu-HU" sz="1800" b="0" strike="noStrike" spc="-1">
                <a:solidFill>
                  <a:srgbClr val="FFFFFF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hu-HU" sz="1800" b="0" strike="noStrike" spc="-1">
                <a:solidFill>
                  <a:srgbClr val="FFFFFF"/>
                </a:solidFill>
                <a:latin typeface="Arial"/>
              </a:rPr>
              <a:t>Seventh Outline Level</a:t>
            </a:r>
          </a:p>
        </p:txBody>
      </p:sp>
      <p:sp>
        <p:nvSpPr>
          <p:cNvPr id="78" name="PlaceHolder 4"/>
          <p:cNvSpPr>
            <a:spLocks noGrp="1"/>
          </p:cNvSpPr>
          <p:nvPr>
            <p:ph type="ftr" idx="19"/>
          </p:nvPr>
        </p:nvSpPr>
        <p:spPr>
          <a:xfrm>
            <a:off x="2133720" y="4653000"/>
            <a:ext cx="3580200" cy="2872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hu-HU" sz="1400" b="0" strike="noStrike" spc="-1">
                <a:solidFill>
                  <a:srgbClr val="FFFFFF"/>
                </a:solidFill>
                <a:latin typeface="Nimbus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hu-HU" sz="1400" b="0" strike="noStrike" spc="-1">
                <a:solidFill>
                  <a:srgbClr val="FFFFFF"/>
                </a:solidFill>
                <a:latin typeface="Nimbus Roman"/>
              </a:rPr>
              <a:t>&lt;footer&gt;</a:t>
            </a:r>
            <a:endParaRPr lang="hu-HU" sz="1400" b="0" strike="noStrike" spc="-1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 type="sldNum" idx="20"/>
          </p:nvPr>
        </p:nvSpPr>
        <p:spPr>
          <a:xfrm>
            <a:off x="8410680" y="4636440"/>
            <a:ext cx="608400" cy="34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pos="0" algn="l"/>
              </a:tabLst>
              <a:defRPr lang="hu-HU" sz="1600" b="0" strike="noStrike" spc="-1">
                <a:solidFill>
                  <a:schemeClr val="dk2"/>
                </a:solidFill>
                <a:latin typeface="Constantia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fld id="{4FC66218-9A3F-42C6-BC99-2958213AD075}" type="slidenum">
              <a:rPr lang="hu-HU" sz="1600" b="0" strike="noStrike" spc="-1">
                <a:solidFill>
                  <a:schemeClr val="dk2"/>
                </a:solidFill>
                <a:latin typeface="Constantia"/>
              </a:rPr>
              <a:t>‹#›</a:t>
            </a:fld>
            <a:endParaRPr lang="hu-HU" sz="1600" b="0" strike="noStrike" spc="-1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 type="dt" idx="21"/>
          </p:nvPr>
        </p:nvSpPr>
        <p:spPr>
          <a:xfrm>
            <a:off x="5791320" y="4653000"/>
            <a:ext cx="2589840" cy="2872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>
              <a:buNone/>
              <a:defRPr lang="hu-HU" sz="1400" b="0" strike="noStrike" spc="-1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hu-HU" sz="1400" b="0" strike="noStrike" spc="-1">
                <a:solidFill>
                  <a:srgbClr val="FFFFFF"/>
                </a:solidFill>
                <a:latin typeface="Times New Roman"/>
              </a:rPr>
              <a:t>&lt;date/time&gt;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4" name="Egyenes összekötő 9"/>
          <p:cNvCxnSpPr/>
          <p:nvPr/>
        </p:nvCxnSpPr>
        <p:spPr>
          <a:xfrm>
            <a:off x="562680" y="2180160"/>
            <a:ext cx="3750120" cy="2520"/>
          </a:xfrm>
          <a:prstGeom prst="straightConnector1">
            <a:avLst/>
          </a:prstGeom>
          <a:ln w="0">
            <a:solidFill>
              <a:srgbClr val="E8E9E7"/>
            </a:solidFill>
          </a:ln>
        </p:spPr>
      </p:cxnSp>
      <p:cxnSp>
        <p:nvCxnSpPr>
          <p:cNvPr id="85" name="Egyenes összekötő 16"/>
          <p:cNvCxnSpPr/>
          <p:nvPr/>
        </p:nvCxnSpPr>
        <p:spPr>
          <a:xfrm>
            <a:off x="4754880" y="2180160"/>
            <a:ext cx="3750120" cy="2520"/>
          </a:xfrm>
          <a:prstGeom prst="straightConnector1">
            <a:avLst/>
          </a:prstGeom>
          <a:ln w="0">
            <a:solidFill>
              <a:srgbClr val="E8E9E7"/>
            </a:solidFill>
          </a:ln>
        </p:spPr>
      </p:cxnSp>
      <p:sp>
        <p:nvSpPr>
          <p:cNvPr id="86" name="PlaceHolder 1"/>
          <p:cNvSpPr>
            <a:spLocks noGrp="1"/>
          </p:cNvSpPr>
          <p:nvPr>
            <p:ph type="ftr" idx="22"/>
          </p:nvPr>
        </p:nvSpPr>
        <p:spPr>
          <a:xfrm>
            <a:off x="2133720" y="4653000"/>
            <a:ext cx="3580200" cy="2872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hu-HU" sz="1400" b="0" strike="noStrike" spc="-1">
                <a:solidFill>
                  <a:srgbClr val="FFFFFF"/>
                </a:solidFill>
                <a:latin typeface="Nimbus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hu-HU" sz="1400" b="0" strike="noStrike" spc="-1">
                <a:solidFill>
                  <a:srgbClr val="FFFFFF"/>
                </a:solidFill>
                <a:latin typeface="Nimbus Roman"/>
              </a:rPr>
              <a:t>&lt;footer&gt;</a:t>
            </a:r>
            <a:endParaRPr lang="hu-HU" sz="1400" b="0" strike="noStrike" spc="-1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 type="sldNum" idx="23"/>
          </p:nvPr>
        </p:nvSpPr>
        <p:spPr>
          <a:xfrm>
            <a:off x="8410680" y="4636440"/>
            <a:ext cx="608400" cy="34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pos="0" algn="l"/>
              </a:tabLst>
              <a:defRPr lang="hu-HU" sz="1600" b="0" strike="noStrike" spc="-1">
                <a:solidFill>
                  <a:schemeClr val="dk2"/>
                </a:solidFill>
                <a:latin typeface="Constantia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fld id="{BCBD4E02-7BAD-40BA-BD98-A0E71FAFB0DB}" type="slidenum">
              <a:rPr lang="hu-HU" sz="1600" b="0" strike="noStrike" spc="-1">
                <a:solidFill>
                  <a:schemeClr val="dk2"/>
                </a:solidFill>
                <a:latin typeface="Constantia"/>
              </a:rPr>
              <a:t>‹#›</a:t>
            </a:fld>
            <a:endParaRPr lang="hu-HU" sz="1600" b="0" strike="noStrike" spc="-1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88" name="PlaceHolder 3"/>
          <p:cNvSpPr>
            <a:spLocks noGrp="1"/>
          </p:cNvSpPr>
          <p:nvPr>
            <p:ph type="dt" idx="24"/>
          </p:nvPr>
        </p:nvSpPr>
        <p:spPr>
          <a:xfrm>
            <a:off x="5791320" y="4653000"/>
            <a:ext cx="2589840" cy="2872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>
              <a:buNone/>
              <a:defRPr lang="hu-HU" sz="1400" b="0" strike="noStrike" spc="-1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hu-HU" sz="1400" b="0" strike="noStrike" spc="-1">
                <a:solidFill>
                  <a:srgbClr val="FFFFFF"/>
                </a:solidFill>
                <a:latin typeface="Times New Roman"/>
              </a:rPr>
              <a:t>&lt;date/time&gt;</a:t>
            </a:r>
          </a:p>
        </p:txBody>
      </p:sp>
      <p:sp>
        <p:nvSpPr>
          <p:cNvPr id="89" name="PlaceHolder 4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hu-HU" sz="4400" b="0" strike="noStrike" spc="-1">
                <a:solidFill>
                  <a:srgbClr val="FFFFFF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90" name="PlaceHolder 5"/>
          <p:cNvSpPr>
            <a:spLocks noGrp="1"/>
          </p:cNvSpPr>
          <p:nvPr>
            <p:ph type="body"/>
          </p:nvPr>
        </p:nvSpPr>
        <p:spPr>
          <a:xfrm>
            <a:off x="457200" y="1203840"/>
            <a:ext cx="8229240" cy="2983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hu-HU" sz="3200" b="0" strike="noStrike" spc="-1">
                <a:solidFill>
                  <a:srgbClr val="FFFFFF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hu-HU" sz="2800" b="0" strike="noStrike" spc="-1">
                <a:solidFill>
                  <a:srgbClr val="FFFFFF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hu-HU" sz="2400" b="0" strike="noStrike" spc="-1">
                <a:solidFill>
                  <a:srgbClr val="FFFFFF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hu-HU" sz="2000" b="0" strike="noStrike" spc="-1">
                <a:solidFill>
                  <a:srgbClr val="FFFFFF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hu-HU" sz="2000" b="0" strike="noStrike" spc="-1">
                <a:solidFill>
                  <a:srgbClr val="FFFFFF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hu-HU" sz="2000" b="0" strike="noStrike" spc="-1">
                <a:solidFill>
                  <a:srgbClr val="FFFFFF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hu-HU" sz="2000" b="0" strike="noStrike" spc="-1">
                <a:solidFill>
                  <a:srgbClr val="FFFFFF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628200" y="273600"/>
            <a:ext cx="7885800" cy="993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hu-HU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92" name="PlaceHolder 2"/>
          <p:cNvSpPr>
            <a:spLocks noGrp="1"/>
          </p:cNvSpPr>
          <p:nvPr>
            <p:ph type="ftr" idx="25"/>
          </p:nvPr>
        </p:nvSpPr>
        <p:spPr>
          <a:xfrm>
            <a:off x="3028680" y="4768200"/>
            <a:ext cx="3085200" cy="2728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hu-HU" sz="1400" b="0" strike="noStrike" spc="-1">
                <a:solidFill>
                  <a:srgbClr val="000000"/>
                </a:solidFill>
                <a:latin typeface="Nimbus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hu-HU" sz="1400" b="0" strike="noStrike" spc="-1">
                <a:solidFill>
                  <a:srgbClr val="000000"/>
                </a:solidFill>
                <a:latin typeface="Nimbus Roman"/>
              </a:rPr>
              <a:t>&lt;footer&gt;</a:t>
            </a:r>
            <a:endParaRPr lang="hu-HU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sldNum" idx="26"/>
          </p:nvPr>
        </p:nvSpPr>
        <p:spPr>
          <a:xfrm>
            <a:off x="6457680" y="4768200"/>
            <a:ext cx="2056320" cy="2728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chemeClr val="dk1">
                    <a:tint val="82000"/>
                  </a:schemeClr>
                </a:solidFill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330F6A78-FB2D-47FF-89BD-F39E18DB9257}" type="slidenum">
              <a:rPr lang="en-US" sz="1200" b="0" strike="noStrike" spc="-1">
                <a:solidFill>
                  <a:schemeClr val="dk1">
                    <a:tint val="82000"/>
                  </a:schemeClr>
                </a:solidFill>
                <a:latin typeface="Aptos"/>
              </a:rPr>
              <a:t>‹#›</a:t>
            </a:fld>
            <a:endParaRPr lang="hu-HU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 type="dt" idx="27"/>
          </p:nvPr>
        </p:nvSpPr>
        <p:spPr>
          <a:xfrm>
            <a:off x="628200" y="4768200"/>
            <a:ext cx="2056320" cy="2728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hu-HU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hu-HU" sz="1400" b="0" strike="noStrike" spc="-1">
                <a:solidFill>
                  <a:srgbClr val="000000"/>
                </a:solidFill>
                <a:latin typeface="Times New Roman"/>
              </a:rPr>
              <a:t>&lt;date/time&gt;</a:t>
            </a:r>
          </a:p>
        </p:txBody>
      </p:sp>
      <p:sp>
        <p:nvSpPr>
          <p:cNvPr id="95" name="PlaceHolder 5"/>
          <p:cNvSpPr>
            <a:spLocks noGrp="1"/>
          </p:cNvSpPr>
          <p:nvPr>
            <p:ph type="body"/>
          </p:nvPr>
        </p:nvSpPr>
        <p:spPr>
          <a:xfrm>
            <a:off x="457200" y="1203840"/>
            <a:ext cx="8229240" cy="2983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hu-HU" sz="32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hu-HU" sz="2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hu-HU" sz="2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hu-HU" sz="20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hu-HU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hu-HU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hu-HU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Google Shape;10;p2"/>
          <p:cNvCxnSpPr/>
          <p:nvPr/>
        </p:nvCxnSpPr>
        <p:spPr>
          <a:xfrm>
            <a:off x="2477520" y="415440"/>
            <a:ext cx="6245280" cy="1080"/>
          </a:xfrm>
          <a:prstGeom prst="straightConnector1">
            <a:avLst/>
          </a:prstGeom>
          <a:ln w="38100">
            <a:solidFill>
              <a:srgbClr val="FFFFFF"/>
            </a:solidFill>
            <a:round/>
          </a:ln>
        </p:spPr>
      </p:cxnSp>
      <p:cxnSp>
        <p:nvCxnSpPr>
          <p:cNvPr id="9" name="Google Shape;11;p2"/>
          <p:cNvCxnSpPr/>
          <p:nvPr/>
        </p:nvCxnSpPr>
        <p:spPr>
          <a:xfrm>
            <a:off x="2477520" y="4739760"/>
            <a:ext cx="6245280" cy="1080"/>
          </a:xfrm>
          <a:prstGeom prst="straightConnector1">
            <a:avLst/>
          </a:prstGeom>
          <a:ln w="19050">
            <a:solidFill>
              <a:srgbClr val="FFFFFF"/>
            </a:solidFill>
            <a:round/>
          </a:ln>
        </p:spPr>
      </p:cxnSp>
      <p:cxnSp>
        <p:nvCxnSpPr>
          <p:cNvPr id="10" name="Google Shape;12;p2"/>
          <p:cNvCxnSpPr/>
          <p:nvPr/>
        </p:nvCxnSpPr>
        <p:spPr>
          <a:xfrm>
            <a:off x="425160" y="415440"/>
            <a:ext cx="184320" cy="1080"/>
          </a:xfrm>
          <a:prstGeom prst="straightConnector1">
            <a:avLst/>
          </a:prstGeom>
          <a:ln w="19050">
            <a:solidFill>
              <a:srgbClr val="FFFFFF"/>
            </a:solidFill>
            <a:round/>
          </a:ln>
        </p:spPr>
      </p:cxnSp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28200" y="273600"/>
            <a:ext cx="7885800" cy="993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hu-HU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12" name="PlaceHolder 2"/>
          <p:cNvSpPr>
            <a:spLocks noGrp="1"/>
          </p:cNvSpPr>
          <p:nvPr>
            <p:ph type="sldNum" idx="2"/>
          </p:nvPr>
        </p:nvSpPr>
        <p:spPr>
          <a:xfrm>
            <a:off x="8498160" y="4689000"/>
            <a:ext cx="547560" cy="39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hu" sz="1000" b="0" strike="noStrike" spc="-1">
                <a:solidFill>
                  <a:schemeClr val="lt1"/>
                </a:solidFill>
                <a:latin typeface="Lato"/>
                <a:ea typeface="Lato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DD0B5927-2880-4027-AAF5-DAAA54F74E62}" type="slidenum">
              <a:rPr lang="hu" sz="1000" b="0" strike="noStrike" spc="-1">
                <a:solidFill>
                  <a:schemeClr val="lt1"/>
                </a:solidFill>
                <a:latin typeface="Lato"/>
                <a:ea typeface="Lato"/>
              </a:rPr>
              <a:t>‹#›</a:t>
            </a:fld>
            <a:endParaRPr lang="hu-HU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457200" y="1203840"/>
            <a:ext cx="8229240" cy="2983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hu-HU" sz="32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hu-HU" sz="2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hu-HU" sz="2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hu-HU" sz="20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hu-HU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hu-HU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hu-HU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628200" y="273600"/>
            <a:ext cx="7885800" cy="993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hu-HU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628200" y="1369080"/>
            <a:ext cx="7885800" cy="3263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hu-HU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hu-HU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hu-HU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hu-HU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hu-HU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hu-HU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hu-HU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100" name="PlaceHolder 3"/>
          <p:cNvSpPr>
            <a:spLocks noGrp="1"/>
          </p:cNvSpPr>
          <p:nvPr>
            <p:ph type="ftr" idx="28"/>
          </p:nvPr>
        </p:nvSpPr>
        <p:spPr>
          <a:xfrm>
            <a:off x="3028680" y="4768200"/>
            <a:ext cx="3085200" cy="2728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hu-HU" sz="1400" b="0" strike="noStrike" spc="-1">
                <a:solidFill>
                  <a:srgbClr val="000000"/>
                </a:solidFill>
                <a:latin typeface="Nimbus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hu-HU" sz="1400" b="0" strike="noStrike" spc="-1">
                <a:solidFill>
                  <a:srgbClr val="000000"/>
                </a:solidFill>
                <a:latin typeface="Nimbus Roman"/>
              </a:rPr>
              <a:t>&lt;footer&gt;</a:t>
            </a:r>
            <a:endParaRPr lang="hu-HU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01" name="PlaceHolder 4"/>
          <p:cNvSpPr>
            <a:spLocks noGrp="1"/>
          </p:cNvSpPr>
          <p:nvPr>
            <p:ph type="sldNum" idx="29"/>
          </p:nvPr>
        </p:nvSpPr>
        <p:spPr>
          <a:xfrm>
            <a:off x="6457680" y="4768200"/>
            <a:ext cx="2056320" cy="2728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chemeClr val="dk1">
                    <a:tint val="82000"/>
                  </a:schemeClr>
                </a:solidFill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E6BE5F2D-64B0-4B71-9A53-1A9104480EA3}" type="slidenum">
              <a:rPr lang="en-US" sz="1200" b="0" strike="noStrike" spc="-1">
                <a:solidFill>
                  <a:schemeClr val="dk1">
                    <a:tint val="82000"/>
                  </a:schemeClr>
                </a:solidFill>
                <a:latin typeface="Aptos"/>
              </a:rPr>
              <a:t>‹#›</a:t>
            </a:fld>
            <a:endParaRPr lang="hu-HU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02" name="PlaceHolder 5"/>
          <p:cNvSpPr>
            <a:spLocks noGrp="1"/>
          </p:cNvSpPr>
          <p:nvPr>
            <p:ph type="dt" idx="30"/>
          </p:nvPr>
        </p:nvSpPr>
        <p:spPr>
          <a:xfrm>
            <a:off x="628200" y="4768200"/>
            <a:ext cx="2056320" cy="2728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hu-HU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hu-HU" sz="1400" b="0" strike="noStrike" spc="-1">
                <a:solidFill>
                  <a:srgbClr val="000000"/>
                </a:solidFill>
                <a:latin typeface="Times New Roman"/>
              </a:rPr>
              <a:t>&lt;date/time&gt;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628200" y="273600"/>
            <a:ext cx="7885800" cy="993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hu-HU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106" name="PlaceHolder 2"/>
          <p:cNvSpPr>
            <a:spLocks noGrp="1"/>
          </p:cNvSpPr>
          <p:nvPr>
            <p:ph type="ftr" idx="31"/>
          </p:nvPr>
        </p:nvSpPr>
        <p:spPr>
          <a:xfrm>
            <a:off x="3028680" y="4768200"/>
            <a:ext cx="3085200" cy="2728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hu-HU" sz="1400" b="0" strike="noStrike" spc="-1">
                <a:solidFill>
                  <a:srgbClr val="000000"/>
                </a:solidFill>
                <a:latin typeface="Nimbus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hu-HU" sz="1400" b="0" strike="noStrike" spc="-1">
                <a:solidFill>
                  <a:srgbClr val="000000"/>
                </a:solidFill>
                <a:latin typeface="Nimbus Roman"/>
              </a:rPr>
              <a:t>&lt;footer&gt;</a:t>
            </a:r>
            <a:endParaRPr lang="hu-HU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 type="sldNum" idx="32"/>
          </p:nvPr>
        </p:nvSpPr>
        <p:spPr>
          <a:xfrm>
            <a:off x="6457680" y="4768200"/>
            <a:ext cx="2056320" cy="2728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hu-HU" sz="1200" b="0" strike="noStrike" spc="-1">
                <a:solidFill>
                  <a:schemeClr val="dk1">
                    <a:tint val="82000"/>
                  </a:schemeClr>
                </a:solidFill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734A9879-5CC6-4C2C-9C97-0F6097083091}" type="slidenum">
              <a:rPr lang="hu-HU" sz="1200" b="0" strike="noStrike" spc="-1">
                <a:solidFill>
                  <a:schemeClr val="dk1">
                    <a:tint val="82000"/>
                  </a:schemeClr>
                </a:solidFill>
                <a:latin typeface="Aptos"/>
              </a:rPr>
              <a:t>‹#›</a:t>
            </a:fld>
            <a:endParaRPr lang="hu-HU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08" name="PlaceHolder 4"/>
          <p:cNvSpPr>
            <a:spLocks noGrp="1"/>
          </p:cNvSpPr>
          <p:nvPr>
            <p:ph type="dt" idx="33"/>
          </p:nvPr>
        </p:nvSpPr>
        <p:spPr>
          <a:xfrm>
            <a:off x="628200" y="4768200"/>
            <a:ext cx="2056320" cy="2728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hu-HU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hu-HU" sz="1400" b="0" strike="noStrike" spc="-1">
                <a:solidFill>
                  <a:srgbClr val="000000"/>
                </a:solidFill>
                <a:latin typeface="Times New Roman"/>
              </a:rPr>
              <a:t>&lt;date/time&gt;</a:t>
            </a:r>
          </a:p>
        </p:txBody>
      </p:sp>
      <p:sp>
        <p:nvSpPr>
          <p:cNvPr id="109" name="PlaceHolder 5"/>
          <p:cNvSpPr>
            <a:spLocks noGrp="1"/>
          </p:cNvSpPr>
          <p:nvPr>
            <p:ph type="body"/>
          </p:nvPr>
        </p:nvSpPr>
        <p:spPr>
          <a:xfrm>
            <a:off x="457200" y="1203840"/>
            <a:ext cx="8229240" cy="2983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hu-HU" sz="32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hu-HU" sz="2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hu-HU" sz="2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hu-HU" sz="20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hu-HU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hu-HU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hu-HU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628200" y="273600"/>
            <a:ext cx="7885800" cy="993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hu-HU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113" name="PlaceHolder 2"/>
          <p:cNvSpPr>
            <a:spLocks noGrp="1"/>
          </p:cNvSpPr>
          <p:nvPr>
            <p:ph type="body"/>
          </p:nvPr>
        </p:nvSpPr>
        <p:spPr>
          <a:xfrm>
            <a:off x="628200" y="1369080"/>
            <a:ext cx="7885800" cy="3263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hu-HU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hu-HU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hu-HU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hu-HU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hu-HU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hu-HU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hu-HU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114" name="PlaceHolder 3"/>
          <p:cNvSpPr>
            <a:spLocks noGrp="1"/>
          </p:cNvSpPr>
          <p:nvPr>
            <p:ph type="ftr" idx="34"/>
          </p:nvPr>
        </p:nvSpPr>
        <p:spPr>
          <a:xfrm>
            <a:off x="3028680" y="4768200"/>
            <a:ext cx="3085200" cy="2728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hu-HU" sz="1400" b="0" strike="noStrike" spc="-1">
                <a:solidFill>
                  <a:srgbClr val="000000"/>
                </a:solidFill>
                <a:latin typeface="Nimbus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hu-HU" sz="1400" b="0" strike="noStrike" spc="-1">
                <a:solidFill>
                  <a:srgbClr val="000000"/>
                </a:solidFill>
                <a:latin typeface="Nimbus Roman"/>
              </a:rPr>
              <a:t>&lt;footer&gt;</a:t>
            </a:r>
            <a:endParaRPr lang="hu-HU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15" name="PlaceHolder 4"/>
          <p:cNvSpPr>
            <a:spLocks noGrp="1"/>
          </p:cNvSpPr>
          <p:nvPr>
            <p:ph type="sldNum" idx="35"/>
          </p:nvPr>
        </p:nvSpPr>
        <p:spPr>
          <a:xfrm>
            <a:off x="6457680" y="4768200"/>
            <a:ext cx="2056320" cy="2728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hu-HU" sz="1200" b="0" strike="noStrike" spc="-1">
                <a:solidFill>
                  <a:schemeClr val="dk1">
                    <a:tint val="82000"/>
                  </a:schemeClr>
                </a:solidFill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94E66541-8EA1-453E-BB45-6E2FC307597D}" type="slidenum">
              <a:rPr lang="hu-HU" sz="1200" b="0" strike="noStrike" spc="-1">
                <a:solidFill>
                  <a:schemeClr val="dk1">
                    <a:tint val="82000"/>
                  </a:schemeClr>
                </a:solidFill>
                <a:latin typeface="Aptos"/>
              </a:rPr>
              <a:t>‹#›</a:t>
            </a:fld>
            <a:endParaRPr lang="hu-HU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16" name="PlaceHolder 5"/>
          <p:cNvSpPr>
            <a:spLocks noGrp="1"/>
          </p:cNvSpPr>
          <p:nvPr>
            <p:ph type="dt" idx="36"/>
          </p:nvPr>
        </p:nvSpPr>
        <p:spPr>
          <a:xfrm>
            <a:off x="628200" y="4768200"/>
            <a:ext cx="2056320" cy="2728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hu-HU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hu-HU" sz="1400" b="0" strike="noStrike" spc="-1">
                <a:solidFill>
                  <a:srgbClr val="000000"/>
                </a:solidFill>
                <a:latin typeface="Times New Roman"/>
              </a:rPr>
              <a:t>&lt;date/time&gt;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dt" idx="37"/>
          </p:nvPr>
        </p:nvSpPr>
        <p:spPr>
          <a:xfrm>
            <a:off x="628200" y="4768560"/>
            <a:ext cx="2057040" cy="2736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lang="hu-HU" sz="1200" b="0" strike="noStrike" spc="-1">
                <a:solidFill>
                  <a:schemeClr val="dk1">
                    <a:tint val="82000"/>
                  </a:schemeClr>
                </a:solidFill>
                <a:latin typeface="Aptos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lang="hu-HU" sz="1200" b="0" strike="noStrike" spc="-1">
                <a:solidFill>
                  <a:schemeClr val="dk1">
                    <a:tint val="82000"/>
                  </a:schemeClr>
                </a:solidFill>
                <a:latin typeface="Aptos"/>
              </a:rPr>
              <a:t>&lt;date/time&gt;</a:t>
            </a:r>
            <a:endParaRPr lang="hu-HU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 type="ftr" idx="38"/>
          </p:nvPr>
        </p:nvSpPr>
        <p:spPr>
          <a:xfrm>
            <a:off x="3028680" y="4768560"/>
            <a:ext cx="3085920" cy="2736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hu-HU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hu-HU" sz="1400" b="0" strike="noStrike" spc="-1">
                <a:solidFill>
                  <a:srgbClr val="000000"/>
                </a:solidFill>
                <a:latin typeface="Times New Roman"/>
              </a:rPr>
              <a:t>&lt;footer&gt;</a:t>
            </a:r>
          </a:p>
        </p:txBody>
      </p:sp>
      <p:sp>
        <p:nvSpPr>
          <p:cNvPr id="121" name="PlaceHolder 3"/>
          <p:cNvSpPr>
            <a:spLocks noGrp="1"/>
          </p:cNvSpPr>
          <p:nvPr>
            <p:ph type="sldNum" idx="39"/>
          </p:nvPr>
        </p:nvSpPr>
        <p:spPr>
          <a:xfrm>
            <a:off x="6457680" y="4768560"/>
            <a:ext cx="2057040" cy="2736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hu-HU" sz="1200" b="0" strike="noStrike" spc="-1">
                <a:solidFill>
                  <a:schemeClr val="dk1">
                    <a:tint val="82000"/>
                  </a:schemeClr>
                </a:solidFill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A29BBF1A-8441-447F-BB89-F8D7556DDC4F}" type="slidenum">
              <a:rPr lang="hu-HU" sz="1200" b="0" strike="noStrike" spc="-1">
                <a:solidFill>
                  <a:schemeClr val="dk1">
                    <a:tint val="82000"/>
                  </a:schemeClr>
                </a:solidFill>
                <a:latin typeface="Aptos"/>
              </a:rPr>
              <a:t>‹#›</a:t>
            </a:fld>
            <a:endParaRPr lang="hu-HU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22" name="PlaceHolder 4"/>
          <p:cNvSpPr>
            <a:spLocks noGrp="1"/>
          </p:cNvSpPr>
          <p:nvPr>
            <p:ph type="title"/>
          </p:nvPr>
        </p:nvSpPr>
        <p:spPr>
          <a:xfrm>
            <a:off x="456840" y="205200"/>
            <a:ext cx="8229240" cy="858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hu-HU" sz="1350" b="0" strike="noStrike" spc="-1">
                <a:solidFill>
                  <a:schemeClr val="dk1"/>
                </a:solidFill>
                <a:latin typeface="Aptos"/>
              </a:rPr>
              <a:t>Click to edit the title text format</a:t>
            </a:r>
          </a:p>
        </p:txBody>
      </p:sp>
      <p:sp>
        <p:nvSpPr>
          <p:cNvPr id="123" name="PlaceHolder 5"/>
          <p:cNvSpPr>
            <a:spLocks noGrp="1"/>
          </p:cNvSpPr>
          <p:nvPr>
            <p:ph type="body"/>
          </p:nvPr>
        </p:nvSpPr>
        <p:spPr>
          <a:xfrm>
            <a:off x="456840" y="1203480"/>
            <a:ext cx="8229240" cy="2984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90000"/>
              </a:lnSpc>
              <a:spcBef>
                <a:spcPts val="106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hu-HU" sz="2100" b="0" strike="noStrike" spc="-1">
                <a:solidFill>
                  <a:schemeClr val="dk1"/>
                </a:solidFill>
                <a:latin typeface="Aptos"/>
              </a:rPr>
              <a:t>Click to edit the outline text format</a:t>
            </a:r>
          </a:p>
          <a:p>
            <a:pPr marL="864000" lvl="1" indent="-324000">
              <a:lnSpc>
                <a:spcPct val="90000"/>
              </a:lnSpc>
              <a:spcBef>
                <a:spcPts val="848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hu-HU" sz="1500" b="0" strike="noStrike" spc="-1">
                <a:solidFill>
                  <a:schemeClr val="dk1"/>
                </a:solidFill>
                <a:latin typeface="Aptos"/>
              </a:rPr>
              <a:t>Second Outline Level</a:t>
            </a:r>
          </a:p>
          <a:p>
            <a:pPr marL="1296000" lvl="2" indent="-288000">
              <a:lnSpc>
                <a:spcPct val="90000"/>
              </a:lnSpc>
              <a:spcBef>
                <a:spcPts val="635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hu-HU" sz="1350" b="0" strike="noStrike" spc="-1">
                <a:solidFill>
                  <a:schemeClr val="dk1"/>
                </a:solidFill>
                <a:latin typeface="Aptos"/>
              </a:rPr>
              <a:t>Third Outline Level</a:t>
            </a:r>
          </a:p>
          <a:p>
            <a:pPr marL="1728000" lvl="3" indent="-216000">
              <a:lnSpc>
                <a:spcPct val="90000"/>
              </a:lnSpc>
              <a:spcBef>
                <a:spcPts val="422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hu-HU" sz="1350" b="0" strike="noStrike" spc="-1">
                <a:solidFill>
                  <a:schemeClr val="dk1"/>
                </a:solidFill>
                <a:latin typeface="Aptos"/>
              </a:rPr>
              <a:t>Fourth Outline Level</a:t>
            </a:r>
          </a:p>
          <a:p>
            <a:pPr marL="2160000" lvl="4" indent="-216000">
              <a:lnSpc>
                <a:spcPct val="90000"/>
              </a:lnSpc>
              <a:spcBef>
                <a:spcPts val="21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hu-HU" sz="1500" b="0" strike="noStrike" spc="-1">
                <a:solidFill>
                  <a:schemeClr val="dk1"/>
                </a:solidFill>
                <a:latin typeface="Aptos"/>
              </a:rPr>
              <a:t>Fifth Outline Level</a:t>
            </a:r>
          </a:p>
          <a:p>
            <a:pPr marL="2592000" lvl="5" indent="-216000">
              <a:lnSpc>
                <a:spcPct val="90000"/>
              </a:lnSpc>
              <a:spcBef>
                <a:spcPts val="21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hu-HU" sz="1500" b="0" strike="noStrike" spc="-1">
                <a:solidFill>
                  <a:schemeClr val="dk1"/>
                </a:solidFill>
                <a:latin typeface="Aptos"/>
              </a:rPr>
              <a:t>Sixth Outline Level</a:t>
            </a:r>
          </a:p>
          <a:p>
            <a:pPr marL="3024000" lvl="6" indent="-216000">
              <a:lnSpc>
                <a:spcPct val="90000"/>
              </a:lnSpc>
              <a:spcBef>
                <a:spcPts val="21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hu-HU" sz="1500" b="0" strike="noStrike" spc="-1">
                <a:solidFill>
                  <a:schemeClr val="dk1"/>
                </a:solidFill>
                <a:latin typeface="Aptos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Google Shape;61;p11"/>
          <p:cNvCxnSpPr/>
          <p:nvPr/>
        </p:nvCxnSpPr>
        <p:spPr>
          <a:xfrm>
            <a:off x="425160" y="4739760"/>
            <a:ext cx="8297640" cy="1080"/>
          </a:xfrm>
          <a:prstGeom prst="straightConnector1">
            <a:avLst/>
          </a:prstGeom>
          <a:ln w="19050">
            <a:solidFill>
              <a:srgbClr val="000000"/>
            </a:solidFill>
            <a:round/>
          </a:ln>
        </p:spPr>
      </p:cxnSp>
      <p:cxnSp>
        <p:nvCxnSpPr>
          <p:cNvPr id="17" name="Google Shape;62;p11"/>
          <p:cNvCxnSpPr/>
          <p:nvPr/>
        </p:nvCxnSpPr>
        <p:spPr>
          <a:xfrm>
            <a:off x="425160" y="415440"/>
            <a:ext cx="8297640" cy="1080"/>
          </a:xfrm>
          <a:prstGeom prst="straightConnector1">
            <a:avLst/>
          </a:prstGeom>
          <a:ln w="38100">
            <a:solidFill>
              <a:srgbClr val="000000"/>
            </a:solidFill>
            <a:round/>
          </a:ln>
        </p:spPr>
      </p:cxnSp>
      <p:sp>
        <p:nvSpPr>
          <p:cNvPr id="18" name="PlaceHolder 1"/>
          <p:cNvSpPr>
            <a:spLocks noGrp="1"/>
          </p:cNvSpPr>
          <p:nvPr>
            <p:ph type="sldNum" idx="3"/>
          </p:nvPr>
        </p:nvSpPr>
        <p:spPr>
          <a:xfrm>
            <a:off x="8498160" y="4689000"/>
            <a:ext cx="547560" cy="39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hu" sz="1000" b="0" strike="noStrike" spc="-1">
                <a:solidFill>
                  <a:schemeClr val="dk2"/>
                </a:solidFill>
                <a:latin typeface="Lato"/>
                <a:ea typeface="Lato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E3B8075E-FDA2-4F43-8934-D7E6D4978972}" type="slidenum">
              <a:rPr lang="hu" sz="1000" b="0" strike="noStrike" spc="-1">
                <a:solidFill>
                  <a:schemeClr val="dk2"/>
                </a:solidFill>
                <a:latin typeface="Lato"/>
                <a:ea typeface="Lato"/>
              </a:rPr>
              <a:t>‹#›</a:t>
            </a:fld>
            <a:endParaRPr lang="hu-HU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sldNum" idx="4"/>
          </p:nvPr>
        </p:nvSpPr>
        <p:spPr>
          <a:xfrm>
            <a:off x="8498160" y="4689000"/>
            <a:ext cx="547560" cy="39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hu" sz="1000" b="0" strike="noStrike" spc="-1">
                <a:solidFill>
                  <a:schemeClr val="dk2"/>
                </a:solidFill>
                <a:latin typeface="Lato"/>
                <a:ea typeface="Lato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22547FAF-2330-4320-AE94-2C035F721099}" type="slidenum">
              <a:rPr lang="hu" sz="1000" b="0" strike="noStrike" spc="-1">
                <a:solidFill>
                  <a:schemeClr val="dk2"/>
                </a:solidFill>
                <a:latin typeface="Lato"/>
                <a:ea typeface="Lato"/>
              </a:rPr>
              <a:t>‹#›</a:t>
            </a:fld>
            <a:endParaRPr lang="hu-HU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Google Shape;17;p3"/>
          <p:cNvCxnSpPr/>
          <p:nvPr/>
        </p:nvCxnSpPr>
        <p:spPr>
          <a:xfrm>
            <a:off x="425160" y="415440"/>
            <a:ext cx="8297640" cy="1080"/>
          </a:xfrm>
          <a:prstGeom prst="straightConnector1">
            <a:avLst/>
          </a:prstGeom>
          <a:ln w="38100">
            <a:solidFill>
              <a:srgbClr val="FFFFFF"/>
            </a:solidFill>
            <a:round/>
          </a:ln>
        </p:spPr>
      </p:cxnSp>
      <p:cxnSp>
        <p:nvCxnSpPr>
          <p:cNvPr id="21" name="Google Shape;18;p3"/>
          <p:cNvCxnSpPr/>
          <p:nvPr/>
        </p:nvCxnSpPr>
        <p:spPr>
          <a:xfrm>
            <a:off x="425160" y="4739760"/>
            <a:ext cx="8297640" cy="1080"/>
          </a:xfrm>
          <a:prstGeom prst="straightConnector1">
            <a:avLst/>
          </a:prstGeom>
          <a:ln w="19050">
            <a:solidFill>
              <a:srgbClr val="FFFFFF"/>
            </a:solidFill>
            <a:round/>
          </a:ln>
        </p:spPr>
      </p:cxnSp>
      <p:sp>
        <p:nvSpPr>
          <p:cNvPr id="22" name="PlaceHolder 1"/>
          <p:cNvSpPr>
            <a:spLocks noGrp="1"/>
          </p:cNvSpPr>
          <p:nvPr>
            <p:ph type="sldNum" idx="5"/>
          </p:nvPr>
        </p:nvSpPr>
        <p:spPr>
          <a:xfrm>
            <a:off x="8498160" y="4689000"/>
            <a:ext cx="547560" cy="39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hu" sz="1000" b="0" strike="noStrike" spc="-1">
                <a:solidFill>
                  <a:schemeClr val="lt1"/>
                </a:solidFill>
                <a:latin typeface="Lato"/>
                <a:ea typeface="Lato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0253613F-8E59-47ED-9A96-62D32211D9C6}" type="slidenum">
              <a:rPr lang="hu" sz="1000" b="0" strike="noStrike" spc="-1">
                <a:solidFill>
                  <a:schemeClr val="lt1"/>
                </a:solidFill>
                <a:latin typeface="Lato"/>
                <a:ea typeface="Lato"/>
              </a:rPr>
              <a:t>‹#›</a:t>
            </a:fld>
            <a:endParaRPr lang="hu-HU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Google Shape;22;p4"/>
          <p:cNvCxnSpPr/>
          <p:nvPr/>
        </p:nvCxnSpPr>
        <p:spPr>
          <a:xfrm>
            <a:off x="2477520" y="415440"/>
            <a:ext cx="6245280" cy="1080"/>
          </a:xfrm>
          <a:prstGeom prst="straightConnector1">
            <a:avLst/>
          </a:prstGeom>
          <a:ln w="38100">
            <a:solidFill>
              <a:srgbClr val="000000"/>
            </a:solidFill>
            <a:round/>
          </a:ln>
        </p:spPr>
      </p:cxnSp>
      <p:cxnSp>
        <p:nvCxnSpPr>
          <p:cNvPr id="24" name="Google Shape;23;p4"/>
          <p:cNvCxnSpPr/>
          <p:nvPr/>
        </p:nvCxnSpPr>
        <p:spPr>
          <a:xfrm>
            <a:off x="2477520" y="4739760"/>
            <a:ext cx="6245280" cy="1080"/>
          </a:xfrm>
          <a:prstGeom prst="straightConnector1">
            <a:avLst/>
          </a:prstGeom>
          <a:ln w="19050">
            <a:solidFill>
              <a:srgbClr val="000000"/>
            </a:solidFill>
            <a:round/>
          </a:ln>
        </p:spPr>
      </p:cxnSp>
      <p:cxnSp>
        <p:nvCxnSpPr>
          <p:cNvPr id="25" name="Google Shape;24;p4"/>
          <p:cNvCxnSpPr/>
          <p:nvPr/>
        </p:nvCxnSpPr>
        <p:spPr>
          <a:xfrm>
            <a:off x="425160" y="415440"/>
            <a:ext cx="184320" cy="1080"/>
          </a:xfrm>
          <a:prstGeom prst="straightConnector1">
            <a:avLst/>
          </a:prstGeom>
          <a:ln w="19050">
            <a:solidFill>
              <a:srgbClr val="000000"/>
            </a:solidFill>
            <a:round/>
          </a:ln>
        </p:spPr>
      </p:cxnSp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28200" y="273600"/>
            <a:ext cx="7885800" cy="993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hu-HU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28200" y="1369080"/>
            <a:ext cx="7885800" cy="3263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hu-HU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hu-HU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hu-HU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hu-HU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hu-HU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hu-HU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hu-HU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28" name="PlaceHolder 3"/>
          <p:cNvSpPr>
            <a:spLocks noGrp="1"/>
          </p:cNvSpPr>
          <p:nvPr>
            <p:ph type="sldNum" idx="6"/>
          </p:nvPr>
        </p:nvSpPr>
        <p:spPr>
          <a:xfrm>
            <a:off x="8498160" y="4689000"/>
            <a:ext cx="547560" cy="39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hu" sz="1000" b="0" strike="noStrike" spc="-1">
                <a:solidFill>
                  <a:schemeClr val="dk2"/>
                </a:solidFill>
                <a:latin typeface="Lato"/>
                <a:ea typeface="Lato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FB8DBAB8-9ABF-4471-A9D3-5F20347A5066}" type="slidenum">
              <a:rPr lang="hu" sz="1000" b="0" strike="noStrike" spc="-1">
                <a:solidFill>
                  <a:schemeClr val="dk2"/>
                </a:solidFill>
                <a:latin typeface="Lato"/>
                <a:ea typeface="Lato"/>
              </a:rPr>
              <a:t>‹#›</a:t>
            </a:fld>
            <a:endParaRPr lang="hu-HU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Google Shape;29;p5"/>
          <p:cNvCxnSpPr/>
          <p:nvPr/>
        </p:nvCxnSpPr>
        <p:spPr>
          <a:xfrm>
            <a:off x="2477520" y="415440"/>
            <a:ext cx="6245280" cy="1080"/>
          </a:xfrm>
          <a:prstGeom prst="straightConnector1">
            <a:avLst/>
          </a:prstGeom>
          <a:ln w="38100">
            <a:solidFill>
              <a:srgbClr val="000000"/>
            </a:solidFill>
            <a:round/>
          </a:ln>
        </p:spPr>
      </p:cxnSp>
      <p:cxnSp>
        <p:nvCxnSpPr>
          <p:cNvPr id="32" name="Google Shape;30;p5"/>
          <p:cNvCxnSpPr/>
          <p:nvPr/>
        </p:nvCxnSpPr>
        <p:spPr>
          <a:xfrm>
            <a:off x="2477520" y="4739760"/>
            <a:ext cx="6245280" cy="1080"/>
          </a:xfrm>
          <a:prstGeom prst="straightConnector1">
            <a:avLst/>
          </a:prstGeom>
          <a:ln w="19050">
            <a:solidFill>
              <a:srgbClr val="000000"/>
            </a:solidFill>
            <a:round/>
          </a:ln>
        </p:spPr>
      </p:cxnSp>
      <p:cxnSp>
        <p:nvCxnSpPr>
          <p:cNvPr id="33" name="Google Shape;31;p5"/>
          <p:cNvCxnSpPr/>
          <p:nvPr/>
        </p:nvCxnSpPr>
        <p:spPr>
          <a:xfrm>
            <a:off x="425160" y="415440"/>
            <a:ext cx="184320" cy="1080"/>
          </a:xfrm>
          <a:prstGeom prst="straightConnector1">
            <a:avLst/>
          </a:prstGeom>
          <a:ln w="19050">
            <a:solidFill>
              <a:srgbClr val="000000"/>
            </a:solidFill>
            <a:round/>
          </a:ln>
        </p:spPr>
      </p:cxnSp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628200" y="273600"/>
            <a:ext cx="7885800" cy="993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hu-HU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628200" y="1369080"/>
            <a:ext cx="3848040" cy="3263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3333" lnSpcReduction="10000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hu-HU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hu-HU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hu-HU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hu-HU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hu-HU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hu-HU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hu-HU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4669560" y="1369080"/>
            <a:ext cx="3848040" cy="3263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3333" lnSpcReduction="10000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hu-HU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hu-HU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hu-HU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hu-HU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hu-HU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hu-HU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hu-HU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37" name="PlaceHolder 4"/>
          <p:cNvSpPr>
            <a:spLocks noGrp="1"/>
          </p:cNvSpPr>
          <p:nvPr>
            <p:ph type="sldNum" idx="7"/>
          </p:nvPr>
        </p:nvSpPr>
        <p:spPr>
          <a:xfrm>
            <a:off x="8498160" y="4689000"/>
            <a:ext cx="547560" cy="39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hu" sz="1000" b="0" strike="noStrike" spc="-1">
                <a:solidFill>
                  <a:schemeClr val="dk2"/>
                </a:solidFill>
                <a:latin typeface="Lato"/>
                <a:ea typeface="Lato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BA6A5261-3993-4826-B403-3C85986FD108}" type="slidenum">
              <a:rPr lang="hu" sz="1000" b="0" strike="noStrike" spc="-1">
                <a:solidFill>
                  <a:schemeClr val="dk2"/>
                </a:solidFill>
                <a:latin typeface="Lato"/>
                <a:ea typeface="Lato"/>
              </a:rPr>
              <a:t>‹#›</a:t>
            </a:fld>
            <a:endParaRPr lang="hu-HU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628200" y="273600"/>
            <a:ext cx="7885800" cy="993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hu-HU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42" name="PlaceHolder 2"/>
          <p:cNvSpPr>
            <a:spLocks noGrp="1"/>
          </p:cNvSpPr>
          <p:nvPr>
            <p:ph type="sldNum" idx="8"/>
          </p:nvPr>
        </p:nvSpPr>
        <p:spPr>
          <a:xfrm>
            <a:off x="8498160" y="4689000"/>
            <a:ext cx="547560" cy="39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hu" sz="1000" b="0" strike="noStrike" spc="-1">
                <a:solidFill>
                  <a:schemeClr val="dk2"/>
                </a:solidFill>
                <a:latin typeface="Lato"/>
                <a:ea typeface="Lato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FD1D4263-7DD8-43F4-ADC6-9C4B314EC5E2}" type="slidenum">
              <a:rPr lang="hu" sz="1000" b="0" strike="noStrike" spc="-1">
                <a:solidFill>
                  <a:schemeClr val="dk2"/>
                </a:solidFill>
                <a:latin typeface="Lato"/>
                <a:ea typeface="Lato"/>
              </a:rPr>
              <a:t>‹#›</a:t>
            </a:fld>
            <a:endParaRPr lang="hu-HU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Google Shape;40;p7"/>
          <p:cNvCxnSpPr/>
          <p:nvPr/>
        </p:nvCxnSpPr>
        <p:spPr>
          <a:xfrm>
            <a:off x="425160" y="415440"/>
            <a:ext cx="184320" cy="1080"/>
          </a:xfrm>
          <a:prstGeom prst="straightConnector1">
            <a:avLst/>
          </a:prstGeom>
          <a:ln w="19050">
            <a:solidFill>
              <a:srgbClr val="000000"/>
            </a:solidFill>
            <a:round/>
          </a:ln>
        </p:spPr>
      </p:cxnSp>
      <p:sp>
        <p:nvSpPr>
          <p:cNvPr id="45" name="PlaceHolder 1"/>
          <p:cNvSpPr>
            <a:spLocks noGrp="1"/>
          </p:cNvSpPr>
          <p:nvPr>
            <p:ph type="sldNum" idx="9"/>
          </p:nvPr>
        </p:nvSpPr>
        <p:spPr>
          <a:xfrm>
            <a:off x="8498160" y="4689000"/>
            <a:ext cx="547560" cy="39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hu" sz="1000" b="0" strike="noStrike" spc="-1">
                <a:solidFill>
                  <a:schemeClr val="dk2"/>
                </a:solidFill>
                <a:latin typeface="Lato"/>
                <a:ea typeface="Lato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0C10CBE4-AA04-410B-B166-CA6D40E7DEA0}" type="slidenum">
              <a:rPr lang="hu" sz="1000" b="0" strike="noStrike" spc="-1">
                <a:solidFill>
                  <a:schemeClr val="dk2"/>
                </a:solidFill>
                <a:latin typeface="Lato"/>
                <a:ea typeface="Lato"/>
              </a:rPr>
              <a:t>‹#›</a:t>
            </a:fld>
            <a:endParaRPr lang="hu-HU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9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4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arcanum.com/" TargetMode="External"/><Relationship Id="rId2" Type="http://schemas.openxmlformats.org/officeDocument/2006/relationships/hyperlink" Target="https://vac.hu/" TargetMode="External"/><Relationship Id="rId1" Type="http://schemas.openxmlformats.org/officeDocument/2006/relationships/slideLayout" Target="../slideLayouts/slideLayout22.xml"/><Relationship Id="rId4" Type="http://schemas.openxmlformats.org/officeDocument/2006/relationships/hyperlink" Target="https://aquincom.hu/" TargetMode="Externa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hu-HU" sz="4400" b="0" strike="noStrike" spc="-1">
                <a:solidFill>
                  <a:srgbClr val="000000"/>
                </a:solidFill>
                <a:latin typeface="Nimbus Sans"/>
              </a:rPr>
              <a:t>Ókori városok Magyarországon</a:t>
            </a:r>
            <a:endParaRPr lang="hu-HU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8520" cy="2982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hu-HU" sz="2900" b="0" strike="noStrike" spc="-1">
                <a:solidFill>
                  <a:srgbClr val="000000"/>
                </a:solidFill>
                <a:latin typeface="Nimbus Sans"/>
              </a:rPr>
              <a:t>Készítette: Regőczi Ambrus, Varga Barnabás, Klement Patrik, Slemer Vince</a:t>
            </a:r>
            <a:endParaRPr lang="hu-HU" sz="29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/>
          </p:nvPr>
        </p:nvSpPr>
        <p:spPr>
          <a:xfrm>
            <a:off x="457200" y="1142640"/>
            <a:ext cx="8228520" cy="34286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marL="274320" indent="-274320">
              <a:lnSpc>
                <a:spcPct val="100000"/>
              </a:lnSpc>
              <a:spcBef>
                <a:spcPts val="601"/>
              </a:spcBef>
              <a:buClr>
                <a:srgbClr val="F3A447"/>
              </a:buClr>
              <a:buSzPct val="85000"/>
              <a:buFont typeface="Wingdings 2" charset="2"/>
              <a:buChar char=""/>
            </a:pPr>
            <a:r>
              <a:rPr lang="hu-HU" sz="2600" b="1" strike="noStrike" spc="-1">
                <a:solidFill>
                  <a:schemeClr val="dk1"/>
                </a:solidFill>
                <a:latin typeface="Constantia"/>
              </a:rPr>
              <a:t>„Savaria</a:t>
            </a:r>
            <a:r>
              <a:rPr lang="hu-HU" sz="2600" b="0" strike="noStrike" spc="-1">
                <a:solidFill>
                  <a:schemeClr val="dk1"/>
                </a:solidFill>
                <a:latin typeface="Constantia"/>
              </a:rPr>
              <a:t>”</a:t>
            </a:r>
            <a:r>
              <a:rPr lang="hu-HU" sz="2600" b="1" strike="noStrike" spc="-1">
                <a:solidFill>
                  <a:schemeClr val="dk1"/>
                </a:solidFill>
                <a:latin typeface="Constantia"/>
              </a:rPr>
              <a:t> </a:t>
            </a:r>
            <a:r>
              <a:rPr lang="hu-HU" sz="2600" b="0" strike="noStrike" spc="-1">
                <a:solidFill>
                  <a:schemeClr val="dk1"/>
                </a:solidFill>
                <a:latin typeface="Constantia"/>
              </a:rPr>
              <a:t>lett a neve mikor elfoglalták a romaiak</a:t>
            </a:r>
            <a:endParaRPr lang="hu-HU" sz="2600" b="0" strike="noStrike" spc="-1">
              <a:solidFill>
                <a:srgbClr val="FFFFFF"/>
              </a:solidFill>
              <a:latin typeface="Arial"/>
            </a:endParaRPr>
          </a:p>
          <a:p>
            <a:pPr marL="274320" indent="-274320">
              <a:lnSpc>
                <a:spcPct val="100000"/>
              </a:lnSpc>
              <a:spcBef>
                <a:spcPts val="601"/>
              </a:spcBef>
              <a:buClr>
                <a:srgbClr val="F3A447"/>
              </a:buClr>
              <a:buSzPct val="85000"/>
              <a:buFont typeface="Wingdings 2" charset="2"/>
              <a:buChar char=""/>
            </a:pPr>
            <a:r>
              <a:rPr lang="hu-HU" sz="2600" b="0" strike="noStrike" spc="-1">
                <a:solidFill>
                  <a:schemeClr val="dk1"/>
                </a:solidFill>
                <a:latin typeface="Constantia"/>
              </a:rPr>
              <a:t>Nevét a Gyöngyös patak latin neve, a </a:t>
            </a:r>
            <a:r>
              <a:rPr lang="hu-HU" sz="2600" b="0" i="1" strike="noStrike" spc="-1">
                <a:solidFill>
                  <a:schemeClr val="dk1"/>
                </a:solidFill>
                <a:latin typeface="Constantia"/>
              </a:rPr>
              <a:t>Sibaris</a:t>
            </a:r>
            <a:r>
              <a:rPr lang="hu-HU" sz="2600" b="0" strike="noStrike" spc="-1">
                <a:solidFill>
                  <a:schemeClr val="dk1"/>
                </a:solidFill>
                <a:latin typeface="Constantia"/>
              </a:rPr>
              <a:t> után kapta</a:t>
            </a:r>
            <a:endParaRPr lang="hu-HU" sz="2600" b="0" strike="noStrike" spc="-1">
              <a:solidFill>
                <a:srgbClr val="FFFFFF"/>
              </a:solidFill>
              <a:latin typeface="Arial"/>
            </a:endParaRPr>
          </a:p>
          <a:p>
            <a:pPr marL="274320" indent="-274320">
              <a:lnSpc>
                <a:spcPct val="100000"/>
              </a:lnSpc>
              <a:spcBef>
                <a:spcPts val="601"/>
              </a:spcBef>
              <a:buClr>
                <a:srgbClr val="F3A447"/>
              </a:buClr>
              <a:buSzPct val="85000"/>
              <a:buFont typeface="Wingdings 2" charset="2"/>
              <a:buChar char=""/>
            </a:pPr>
            <a:r>
              <a:rPr lang="hu-HU" sz="2600" b="0" strike="noStrike" spc="-1">
                <a:solidFill>
                  <a:schemeClr val="dk1"/>
                </a:solidFill>
                <a:latin typeface="Constantia"/>
              </a:rPr>
              <a:t>ez a név a középkorban a magyarok által elfogadott „Szombathely"-vé vált.</a:t>
            </a:r>
            <a:endParaRPr lang="hu-HU" sz="2600" b="0" strike="noStrike" spc="-1">
              <a:solidFill>
                <a:srgbClr val="FFFFFF"/>
              </a:solidFill>
              <a:latin typeface="Arial"/>
            </a:endParaRPr>
          </a:p>
          <a:p>
            <a:pPr marL="274320" indent="-274320">
              <a:lnSpc>
                <a:spcPct val="100000"/>
              </a:lnSpc>
              <a:spcBef>
                <a:spcPts val="601"/>
              </a:spcBef>
              <a:buClr>
                <a:srgbClr val="F3A447"/>
              </a:buClr>
              <a:buSzPct val="85000"/>
              <a:buFont typeface="Wingdings 2" charset="2"/>
              <a:buChar char=""/>
            </a:pPr>
            <a:r>
              <a:rPr lang="hu-HU" sz="2600" b="0" strike="noStrike" spc="-1">
                <a:solidFill>
                  <a:schemeClr val="dk1"/>
                </a:solidFill>
                <a:latin typeface="Constantia"/>
              </a:rPr>
              <a:t>Ez az összecsapás az „Óvári csata” nevet kapta</a:t>
            </a:r>
            <a:endParaRPr lang="hu-HU" sz="26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52" name="PlaceHolder 2"/>
          <p:cNvSpPr>
            <a:spLocks noGrp="1"/>
          </p:cNvSpPr>
          <p:nvPr>
            <p:ph type="title"/>
          </p:nvPr>
        </p:nvSpPr>
        <p:spPr>
          <a:xfrm>
            <a:off x="457200" y="114120"/>
            <a:ext cx="8228520" cy="913680"/>
          </a:xfrm>
          <a:prstGeom prst="rect">
            <a:avLst/>
          </a:prstGeom>
          <a:noFill/>
          <a:ln w="6480">
            <a:noFill/>
          </a:ln>
        </p:spPr>
        <p:txBody>
          <a:bodyPr lIns="90000" tIns="45000" rIns="90000" bIns="45000" anchor="b">
            <a:no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hu-HU" sz="4200" b="1" strike="noStrike" spc="-100">
                <a:solidFill>
                  <a:srgbClr val="F9F9F9"/>
                </a:solidFill>
                <a:latin typeface="Constantia"/>
              </a:rPr>
              <a:t>Névadása Szombathelynek</a:t>
            </a:r>
            <a:endParaRPr lang="hu-HU" sz="4200" b="0" strike="noStrike" spc="-1">
              <a:solidFill>
                <a:srgbClr val="FFFFFF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/>
          </p:nvPr>
        </p:nvSpPr>
        <p:spPr>
          <a:xfrm>
            <a:off x="457200" y="1142640"/>
            <a:ext cx="8228520" cy="34286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indent="0">
              <a:spcBef>
                <a:spcPts val="1417"/>
              </a:spcBef>
              <a:buNone/>
            </a:pPr>
            <a:endParaRPr lang="hu-HU" sz="18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54" name="PlaceHolder 2"/>
          <p:cNvSpPr>
            <a:spLocks noGrp="1"/>
          </p:cNvSpPr>
          <p:nvPr>
            <p:ph type="title"/>
          </p:nvPr>
        </p:nvSpPr>
        <p:spPr>
          <a:xfrm>
            <a:off x="457200" y="114120"/>
            <a:ext cx="8228520" cy="913680"/>
          </a:xfrm>
          <a:prstGeom prst="rect">
            <a:avLst/>
          </a:prstGeom>
          <a:noFill/>
          <a:ln w="6480">
            <a:noFill/>
          </a:ln>
        </p:spPr>
        <p:txBody>
          <a:bodyPr lIns="90000" tIns="45000" rIns="90000" bIns="45000" anchor="b">
            <a:noAutofit/>
          </a:bodyPr>
          <a:lstStyle/>
          <a:p>
            <a:pPr indent="0" algn="ctr">
              <a:buNone/>
            </a:pPr>
            <a:endParaRPr lang="hu-HU" sz="1800" b="0" strike="noStrike" spc="-1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55" name="Picture 2" descr="Savaria és Pannonia Prima területe a négy részre osztott Pannoniában"/>
          <p:cNvPicPr/>
          <p:nvPr/>
        </p:nvPicPr>
        <p:blipFill>
          <a:blip r:embed="rId2"/>
          <a:stretch/>
        </p:blipFill>
        <p:spPr>
          <a:xfrm>
            <a:off x="0" y="-34560"/>
            <a:ext cx="9142920" cy="51782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/>
          </p:nvPr>
        </p:nvSpPr>
        <p:spPr>
          <a:xfrm>
            <a:off x="457200" y="1142640"/>
            <a:ext cx="8228520" cy="34286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marL="274320" indent="-274320">
              <a:lnSpc>
                <a:spcPct val="100000"/>
              </a:lnSpc>
              <a:spcBef>
                <a:spcPts val="601"/>
              </a:spcBef>
              <a:buClr>
                <a:srgbClr val="F3A447"/>
              </a:buClr>
              <a:buSzPct val="85000"/>
              <a:buFont typeface="Wingdings 2" charset="2"/>
              <a:buChar char=""/>
            </a:pPr>
            <a:r>
              <a:rPr lang="hu-HU" sz="2600" b="0" strike="noStrike" spc="-1">
                <a:solidFill>
                  <a:schemeClr val="dk1"/>
                </a:solidFill>
                <a:latin typeface="Constantia"/>
              </a:rPr>
              <a:t>Római kori Savaria büszkélkedhetett különböző építészeti remekművekkel, beleértve az amfiteátrumot, termálfürdőket és templomokat.</a:t>
            </a:r>
            <a:endParaRPr lang="hu-HU" sz="2600" b="0" strike="noStrike" spc="-1">
              <a:solidFill>
                <a:srgbClr val="FFFFFF"/>
              </a:solidFill>
              <a:latin typeface="Arial"/>
            </a:endParaRPr>
          </a:p>
          <a:p>
            <a:pPr marL="274320" indent="-274320">
              <a:lnSpc>
                <a:spcPct val="100000"/>
              </a:lnSpc>
              <a:spcBef>
                <a:spcPts val="601"/>
              </a:spcBef>
              <a:buClr>
                <a:srgbClr val="F3A447"/>
              </a:buClr>
              <a:buSzPct val="85000"/>
              <a:buFont typeface="Wingdings 2" charset="2"/>
              <a:buChar char=""/>
            </a:pPr>
            <a:r>
              <a:rPr lang="hu-HU" sz="2600" b="0" strike="noStrike" spc="-1">
                <a:solidFill>
                  <a:schemeClr val="dk1"/>
                </a:solidFill>
                <a:latin typeface="Constantia"/>
              </a:rPr>
              <a:t>keresztény templomok (legjelentősebb </a:t>
            </a:r>
            <a:r>
              <a:rPr lang="hu-HU" sz="2600" b="1" strike="noStrike" spc="-1">
                <a:solidFill>
                  <a:schemeClr val="dk1"/>
                </a:solidFill>
                <a:latin typeface="Constantia"/>
              </a:rPr>
              <a:t>St. Quirinus Bazilika)</a:t>
            </a:r>
            <a:r>
              <a:rPr lang="hu-HU" sz="2600" b="0" strike="noStrike" spc="-1">
                <a:solidFill>
                  <a:schemeClr val="dk1"/>
                </a:solidFill>
                <a:latin typeface="Constantia"/>
              </a:rPr>
              <a:t> , középületek, városfalak és védőművek</a:t>
            </a:r>
            <a:endParaRPr lang="hu-HU" sz="26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57" name="PlaceHolder 2"/>
          <p:cNvSpPr>
            <a:spLocks noGrp="1"/>
          </p:cNvSpPr>
          <p:nvPr>
            <p:ph type="title"/>
          </p:nvPr>
        </p:nvSpPr>
        <p:spPr>
          <a:xfrm>
            <a:off x="457200" y="114120"/>
            <a:ext cx="8228520" cy="913680"/>
          </a:xfrm>
          <a:prstGeom prst="rect">
            <a:avLst/>
          </a:prstGeom>
          <a:noFill/>
          <a:ln w="6480">
            <a:noFill/>
          </a:ln>
        </p:spPr>
        <p:txBody>
          <a:bodyPr lIns="90000" tIns="45000" rIns="90000" bIns="45000" anchor="b">
            <a:no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hu-HU" sz="4200" b="1" strike="noStrike" spc="-100">
                <a:solidFill>
                  <a:srgbClr val="F9F9F9"/>
                </a:solidFill>
                <a:latin typeface="Constantia"/>
              </a:rPr>
              <a:t>Építészeti Örökség</a:t>
            </a:r>
            <a:endParaRPr lang="hu-HU" sz="4200" b="0" strike="noStrike" spc="-1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58" name="Kép 3" descr="Screenshot 2024-04-28 171351.png"/>
          <p:cNvPicPr/>
          <p:nvPr/>
        </p:nvPicPr>
        <p:blipFill>
          <a:blip r:embed="rId3"/>
          <a:stretch/>
        </p:blipFill>
        <p:spPr>
          <a:xfrm>
            <a:off x="4343400" y="3420000"/>
            <a:ext cx="4581000" cy="1542600"/>
          </a:xfrm>
          <a:prstGeom prst="rect">
            <a:avLst/>
          </a:prstGeom>
          <a:ln w="0">
            <a:noFill/>
          </a:ln>
        </p:spPr>
      </p:pic>
      <p:sp>
        <p:nvSpPr>
          <p:cNvPr id="159" name="AutoShape 3"/>
          <p:cNvSpPr/>
          <p:nvPr/>
        </p:nvSpPr>
        <p:spPr>
          <a:xfrm>
            <a:off x="155520" y="-108000"/>
            <a:ext cx="303840" cy="227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numCol="1" spcCol="0" anchor="t">
            <a:noAutofit/>
          </a:bodyPr>
          <a:lstStyle/>
          <a:p>
            <a:pPr>
              <a:lnSpc>
                <a:spcPct val="100000"/>
              </a:lnSpc>
            </a:pPr>
            <a:endParaRPr lang="hu-HU" sz="1800" b="0" strike="noStrike" spc="-1">
              <a:solidFill>
                <a:schemeClr val="dk1"/>
              </a:solidFill>
              <a:latin typeface="Constantia"/>
            </a:endParaRPr>
          </a:p>
        </p:txBody>
      </p:sp>
      <p:sp>
        <p:nvSpPr>
          <p:cNvPr id="160" name="AutoShape 4"/>
          <p:cNvSpPr/>
          <p:nvPr/>
        </p:nvSpPr>
        <p:spPr>
          <a:xfrm>
            <a:off x="155520" y="-108000"/>
            <a:ext cx="303840" cy="227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numCol="1" spcCol="0" anchor="t">
            <a:noAutofit/>
          </a:bodyPr>
          <a:lstStyle/>
          <a:p>
            <a:pPr>
              <a:lnSpc>
                <a:spcPct val="100000"/>
              </a:lnSpc>
            </a:pPr>
            <a:endParaRPr lang="hu-HU" sz="1800" b="0" strike="noStrike" spc="-1">
              <a:solidFill>
                <a:schemeClr val="dk1"/>
              </a:solidFill>
              <a:latin typeface="Constantia"/>
            </a:endParaRPr>
          </a:p>
        </p:txBody>
      </p:sp>
      <p:pic>
        <p:nvPicPr>
          <p:cNvPr id="161" name="Kép 4" descr="Screenshot 2024-04-28 171507.png"/>
          <p:cNvPicPr/>
          <p:nvPr/>
        </p:nvPicPr>
        <p:blipFill>
          <a:blip r:embed="rId4"/>
          <a:stretch/>
        </p:blipFill>
        <p:spPr>
          <a:xfrm>
            <a:off x="228600" y="3600000"/>
            <a:ext cx="3910680" cy="131472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title"/>
          </p:nvPr>
        </p:nvSpPr>
        <p:spPr>
          <a:xfrm>
            <a:off x="457200" y="114120"/>
            <a:ext cx="8228520" cy="913680"/>
          </a:xfrm>
          <a:prstGeom prst="rect">
            <a:avLst/>
          </a:prstGeom>
          <a:noFill/>
          <a:ln w="6480">
            <a:noFill/>
          </a:ln>
        </p:spPr>
        <p:txBody>
          <a:bodyPr lIns="90000" tIns="45000" rIns="90000" bIns="45000" anchor="b">
            <a:normAutofit fontScale="85555"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hu-HU" sz="4200" b="0" strike="noStrike" spc="-100">
                <a:solidFill>
                  <a:srgbClr val="F9F9F9"/>
                </a:solidFill>
                <a:latin typeface="Constantia"/>
              </a:rPr>
              <a:t>Képek a örökségekröl és az alaprajzrol</a:t>
            </a:r>
            <a:endParaRPr lang="hu-HU" sz="4200" b="0" strike="noStrike" spc="-1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63" name="Picture 4" descr="Savaria – Wikipédia"/>
          <p:cNvPicPr/>
          <p:nvPr/>
        </p:nvPicPr>
        <p:blipFill>
          <a:blip r:embed="rId2"/>
          <a:stretch/>
        </p:blipFill>
        <p:spPr>
          <a:xfrm>
            <a:off x="228600" y="1542960"/>
            <a:ext cx="4568400" cy="2569680"/>
          </a:xfrm>
          <a:prstGeom prst="rect">
            <a:avLst/>
          </a:prstGeom>
          <a:ln w="0">
            <a:noFill/>
          </a:ln>
        </p:spPr>
      </p:pic>
      <p:pic>
        <p:nvPicPr>
          <p:cNvPr id="164" name="Picture 5" descr="TÓTH ENDRE: SAVARIA RÓMAI TOPOGRÁFIÁJÁRÓL"/>
          <p:cNvPicPr/>
          <p:nvPr/>
        </p:nvPicPr>
        <p:blipFill>
          <a:blip r:embed="rId3"/>
          <a:stretch/>
        </p:blipFill>
        <p:spPr>
          <a:xfrm>
            <a:off x="5001480" y="1394280"/>
            <a:ext cx="3351600" cy="2925360"/>
          </a:xfrm>
          <a:prstGeom prst="rect">
            <a:avLst/>
          </a:prstGeom>
          <a:ln w="0">
            <a:noFill/>
          </a:ln>
        </p:spPr>
      </p:pic>
      <p:sp>
        <p:nvSpPr>
          <p:cNvPr id="165" name="Szövegdoboz 2"/>
          <p:cNvSpPr/>
          <p:nvPr/>
        </p:nvSpPr>
        <p:spPr>
          <a:xfrm>
            <a:off x="990720" y="4229280"/>
            <a:ext cx="350424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hu-HU" sz="1800" b="0" strike="noStrike" spc="-1">
                <a:solidFill>
                  <a:schemeClr val="dk1"/>
                </a:solidFill>
                <a:latin typeface="Constantia"/>
              </a:rPr>
              <a:t>Az Izisz-szentély</a:t>
            </a:r>
            <a:endParaRPr lang="hu-HU" sz="1800" b="0" strike="noStrike" spc="-1">
              <a:solidFill>
                <a:srgbClr val="FFFFFF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Kép 2" descr="Screenshot 2024-04-28 171208.png"/>
          <p:cNvPicPr/>
          <p:nvPr/>
        </p:nvPicPr>
        <p:blipFill>
          <a:blip r:embed="rId2"/>
          <a:stretch/>
        </p:blipFill>
        <p:spPr>
          <a:xfrm>
            <a:off x="5952960" y="3029040"/>
            <a:ext cx="3189960" cy="2113920"/>
          </a:xfrm>
          <a:prstGeom prst="rect">
            <a:avLst/>
          </a:prstGeom>
          <a:ln w="0">
            <a:noFill/>
          </a:ln>
        </p:spPr>
      </p:pic>
      <p:sp>
        <p:nvSpPr>
          <p:cNvPr id="167" name="PlaceHolder 1"/>
          <p:cNvSpPr>
            <a:spLocks noGrp="1"/>
          </p:cNvSpPr>
          <p:nvPr>
            <p:ph/>
          </p:nvPr>
        </p:nvSpPr>
        <p:spPr>
          <a:xfrm>
            <a:off x="457200" y="1142640"/>
            <a:ext cx="8228520" cy="34286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marL="274320" indent="-274320">
              <a:lnSpc>
                <a:spcPct val="100000"/>
              </a:lnSpc>
              <a:spcBef>
                <a:spcPts val="601"/>
              </a:spcBef>
              <a:buClr>
                <a:srgbClr val="F3A447"/>
              </a:buClr>
              <a:buSzPct val="85000"/>
              <a:buFont typeface="Wingdings 2" charset="2"/>
              <a:buChar char=""/>
            </a:pPr>
            <a:r>
              <a:rPr lang="hu-HU" sz="2600" b="0" strike="noStrike" spc="-1">
                <a:solidFill>
                  <a:schemeClr val="dk1"/>
                </a:solidFill>
                <a:latin typeface="Constantia"/>
              </a:rPr>
              <a:t>Savaria az ókorban fontos kereskedelmi központtá vált, és a várost körülvevő vidék gazdag agrártermelése hozzájárult a gazdasági fejlődéshez.</a:t>
            </a:r>
            <a:endParaRPr lang="hu-HU" sz="2600" b="0" strike="noStrike" spc="-1">
              <a:solidFill>
                <a:srgbClr val="FFFFFF"/>
              </a:solidFill>
              <a:latin typeface="Arial"/>
            </a:endParaRPr>
          </a:p>
          <a:p>
            <a:pPr marL="274320" indent="-274320">
              <a:lnSpc>
                <a:spcPct val="100000"/>
              </a:lnSpc>
              <a:spcBef>
                <a:spcPts val="601"/>
              </a:spcBef>
              <a:buClr>
                <a:srgbClr val="F3A447"/>
              </a:buClr>
              <a:buSzPct val="85000"/>
              <a:buFont typeface="Wingdings 2" charset="2"/>
              <a:buChar char=""/>
            </a:pPr>
            <a:r>
              <a:rPr lang="hu-HU" sz="2600" b="0" strike="noStrike" spc="-1">
                <a:solidFill>
                  <a:schemeClr val="dk1"/>
                </a:solidFill>
                <a:latin typeface="Constantia"/>
              </a:rPr>
              <a:t> a mezőgazdaság is jelentős gazdasági szerepet játszott. A gazdálkodás és az agrártermelés (</a:t>
            </a:r>
            <a:r>
              <a:rPr lang="hu-HU" sz="2600" b="1" strike="noStrike" spc="-1">
                <a:solidFill>
                  <a:schemeClr val="dk1"/>
                </a:solidFill>
                <a:latin typeface="Constantia"/>
              </a:rPr>
              <a:t>Gabonatermesztés) </a:t>
            </a:r>
            <a:r>
              <a:rPr lang="hu-HU" sz="2600" b="0" strike="noStrike" spc="-1">
                <a:solidFill>
                  <a:schemeClr val="dk1"/>
                </a:solidFill>
                <a:latin typeface="Constantia"/>
              </a:rPr>
              <a:t>fejlett volt a város környékén.</a:t>
            </a:r>
            <a:endParaRPr lang="hu-HU" sz="2600" b="0" strike="noStrike" spc="-1">
              <a:solidFill>
                <a:srgbClr val="FFFFFF"/>
              </a:solidFill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601"/>
              </a:spcBef>
              <a:buNone/>
              <a:tabLst>
                <a:tab pos="0" algn="l"/>
              </a:tabLst>
            </a:pPr>
            <a:endParaRPr lang="hu-HU" sz="2600" b="0" strike="noStrike" spc="-1">
              <a:solidFill>
                <a:srgbClr val="FFFFFF"/>
              </a:solidFill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601"/>
              </a:spcBef>
              <a:buNone/>
              <a:tabLst>
                <a:tab pos="0" algn="l"/>
              </a:tabLst>
            </a:pPr>
            <a:endParaRPr lang="hu-HU" sz="26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68" name="PlaceHolder 2"/>
          <p:cNvSpPr>
            <a:spLocks noGrp="1"/>
          </p:cNvSpPr>
          <p:nvPr>
            <p:ph type="title"/>
          </p:nvPr>
        </p:nvSpPr>
        <p:spPr>
          <a:xfrm>
            <a:off x="457200" y="114120"/>
            <a:ext cx="8228520" cy="913680"/>
          </a:xfrm>
          <a:prstGeom prst="rect">
            <a:avLst/>
          </a:prstGeom>
          <a:noFill/>
          <a:ln w="6480">
            <a:noFill/>
          </a:ln>
        </p:spPr>
        <p:txBody>
          <a:bodyPr lIns="90000" tIns="45000" rIns="90000" bIns="45000" anchor="b">
            <a:no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hu-HU" sz="4200" b="1" strike="noStrike" spc="-100">
                <a:solidFill>
                  <a:srgbClr val="F9F9F9"/>
                </a:solidFill>
                <a:latin typeface="Constantia"/>
              </a:rPr>
              <a:t>Kereskedelem és Gazdaság</a:t>
            </a:r>
            <a:endParaRPr lang="hu-HU" sz="4200" b="0" strike="noStrike" spc="-1">
              <a:solidFill>
                <a:srgbClr val="FFFFFF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/>
          </p:cNvSpPr>
          <p:nvPr>
            <p:ph/>
          </p:nvPr>
        </p:nvSpPr>
        <p:spPr>
          <a:xfrm>
            <a:off x="457200" y="1142640"/>
            <a:ext cx="8228520" cy="34286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marL="274320" indent="-274320">
              <a:lnSpc>
                <a:spcPct val="100000"/>
              </a:lnSpc>
              <a:spcBef>
                <a:spcPts val="601"/>
              </a:spcBef>
              <a:buClr>
                <a:srgbClr val="F3A447"/>
              </a:buClr>
              <a:buSzPct val="85000"/>
              <a:buFont typeface="Wingdings 2" charset="2"/>
              <a:buChar char=""/>
            </a:pPr>
            <a:r>
              <a:rPr lang="hu-HU" sz="2600" b="0" strike="noStrike" spc="-1">
                <a:solidFill>
                  <a:schemeClr val="dk1"/>
                </a:solidFill>
                <a:latin typeface="Constantia"/>
              </a:rPr>
              <a:t>A városban virágzó római kultúra és életstílus volt megfigyelhető, ami a közép-európai területen különleges jelenség volt</a:t>
            </a:r>
            <a:endParaRPr lang="hu-HU" sz="2600" b="0" strike="noStrike" spc="-1">
              <a:solidFill>
                <a:srgbClr val="FFFFFF"/>
              </a:solidFill>
              <a:latin typeface="Arial"/>
            </a:endParaRPr>
          </a:p>
          <a:p>
            <a:pPr marL="274320" indent="-274320">
              <a:lnSpc>
                <a:spcPct val="100000"/>
              </a:lnSpc>
              <a:spcBef>
                <a:spcPts val="601"/>
              </a:spcBef>
              <a:buClr>
                <a:srgbClr val="F3A447"/>
              </a:buClr>
              <a:buSzPct val="85000"/>
              <a:buFont typeface="Wingdings 2" charset="2"/>
              <a:buChar char=""/>
            </a:pPr>
            <a:r>
              <a:rPr lang="hu-HU" sz="2600" b="0" strike="noStrike" spc="-1">
                <a:solidFill>
                  <a:schemeClr val="dk1"/>
                </a:solidFill>
                <a:latin typeface="Constantia"/>
              </a:rPr>
              <a:t>A város gazdag kőforrásaihoz köthetően sok épület és középület épült, köztük az amfiteátrum és a középületek</a:t>
            </a:r>
            <a:endParaRPr lang="hu-HU" sz="2600" b="0" strike="noStrike" spc="-1">
              <a:solidFill>
                <a:srgbClr val="FFFFFF"/>
              </a:solidFill>
              <a:latin typeface="Arial"/>
            </a:endParaRPr>
          </a:p>
          <a:p>
            <a:pPr marL="274320" indent="-274320">
              <a:lnSpc>
                <a:spcPct val="100000"/>
              </a:lnSpc>
              <a:spcBef>
                <a:spcPts val="601"/>
              </a:spcBef>
              <a:buClr>
                <a:srgbClr val="F3A447"/>
              </a:buClr>
              <a:buSzPct val="85000"/>
              <a:buFont typeface="Wingdings 2" charset="2"/>
              <a:buChar char=""/>
            </a:pPr>
            <a:r>
              <a:rPr lang="hu-HU" sz="2600" b="0" strike="noStrike" spc="-1">
                <a:solidFill>
                  <a:schemeClr val="dk1"/>
                </a:solidFill>
                <a:latin typeface="Constantia"/>
              </a:rPr>
              <a:t>beleértve a fürdőket, színházakat és egyéb kulturális intézményeket.</a:t>
            </a:r>
            <a:endParaRPr lang="hu-HU" sz="2600" b="0" strike="noStrike" spc="-1">
              <a:solidFill>
                <a:srgbClr val="FFFFFF"/>
              </a:solidFill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601"/>
              </a:spcBef>
              <a:buNone/>
              <a:tabLst>
                <a:tab pos="0" algn="l"/>
              </a:tabLst>
            </a:pPr>
            <a:endParaRPr lang="hu-HU" sz="2600" b="0" strike="noStrike" spc="-1">
              <a:solidFill>
                <a:srgbClr val="FFFFFF"/>
              </a:solidFill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601"/>
              </a:spcBef>
              <a:buNone/>
              <a:tabLst>
                <a:tab pos="0" algn="l"/>
              </a:tabLst>
            </a:pPr>
            <a:endParaRPr lang="hu-HU" sz="26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70" name="PlaceHolder 2"/>
          <p:cNvSpPr>
            <a:spLocks noGrp="1"/>
          </p:cNvSpPr>
          <p:nvPr>
            <p:ph type="title"/>
          </p:nvPr>
        </p:nvSpPr>
        <p:spPr>
          <a:xfrm>
            <a:off x="457200" y="114120"/>
            <a:ext cx="8228520" cy="913680"/>
          </a:xfrm>
          <a:prstGeom prst="rect">
            <a:avLst/>
          </a:prstGeom>
          <a:noFill/>
          <a:ln w="6480">
            <a:noFill/>
          </a:ln>
        </p:spPr>
        <p:txBody>
          <a:bodyPr lIns="90000" tIns="45000" rIns="90000" bIns="45000" anchor="b">
            <a:no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hu-HU" sz="4200" b="1" strike="noStrike" spc="-100">
                <a:solidFill>
                  <a:srgbClr val="F9F9F9"/>
                </a:solidFill>
                <a:latin typeface="Constantia"/>
              </a:rPr>
              <a:t>Római Kultúra és Életmód</a:t>
            </a:r>
            <a:endParaRPr lang="hu-HU" sz="4200" b="0" strike="noStrike" spc="-1">
              <a:solidFill>
                <a:srgbClr val="FFFFFF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/>
          </p:nvPr>
        </p:nvSpPr>
        <p:spPr>
          <a:xfrm>
            <a:off x="457200" y="1049760"/>
            <a:ext cx="4039200" cy="570600"/>
          </a:xfrm>
          <a:prstGeom prst="rect">
            <a:avLst/>
          </a:prstGeom>
          <a:noFill/>
          <a:ln w="2556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hu-HU" sz="2600" b="1" strike="noStrike" spc="-1">
                <a:solidFill>
                  <a:schemeClr val="dk2"/>
                </a:solidFill>
                <a:latin typeface="Constantia"/>
              </a:rPr>
              <a:t>Belülről</a:t>
            </a:r>
            <a:endParaRPr lang="hu-HU" sz="26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72" name="PlaceHolder 2"/>
          <p:cNvSpPr>
            <a:spLocks noGrp="1"/>
          </p:cNvSpPr>
          <p:nvPr>
            <p:ph/>
          </p:nvPr>
        </p:nvSpPr>
        <p:spPr>
          <a:xfrm>
            <a:off x="457200" y="1651320"/>
            <a:ext cx="4037400" cy="29347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indent="0">
              <a:spcBef>
                <a:spcPts val="1417"/>
              </a:spcBef>
              <a:buNone/>
            </a:pPr>
            <a:endParaRPr lang="hu-HU" sz="1800" b="0" strike="noStrike" spc="-1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73" name="Tartalom helye 7" descr="Screenshot 2024-04-28 171351.png"/>
          <p:cNvPicPr/>
          <p:nvPr/>
        </p:nvPicPr>
        <p:blipFill>
          <a:blip r:embed="rId2"/>
          <a:stretch/>
        </p:blipFill>
        <p:spPr>
          <a:xfrm>
            <a:off x="4649760" y="2115360"/>
            <a:ext cx="4037400" cy="2006280"/>
          </a:xfrm>
          <a:prstGeom prst="rect">
            <a:avLst/>
          </a:prstGeom>
          <a:ln w="0">
            <a:noFill/>
          </a:ln>
        </p:spPr>
      </p:pic>
      <p:sp>
        <p:nvSpPr>
          <p:cNvPr id="174" name="PlaceHolder 3"/>
          <p:cNvSpPr>
            <a:spLocks noGrp="1"/>
          </p:cNvSpPr>
          <p:nvPr>
            <p:ph type="title"/>
          </p:nvPr>
        </p:nvSpPr>
        <p:spPr>
          <a:xfrm>
            <a:off x="457200" y="116640"/>
            <a:ext cx="8228520" cy="856440"/>
          </a:xfrm>
          <a:prstGeom prst="rect">
            <a:avLst/>
          </a:prstGeom>
          <a:noFill/>
          <a:ln w="6480">
            <a:noFill/>
          </a:ln>
        </p:spPr>
        <p:txBody>
          <a:bodyPr lIns="90000" tIns="45000" rIns="90000" bIns="45000" anchor="b">
            <a:no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hu-HU" sz="4200" b="1" strike="noStrike" spc="-100">
                <a:solidFill>
                  <a:srgbClr val="F9F9F9"/>
                </a:solidFill>
                <a:latin typeface="Constantia"/>
              </a:rPr>
              <a:t>St. Quirinus Bazilika</a:t>
            </a:r>
            <a:endParaRPr lang="hu-HU" sz="42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75" name="PlaceHolder 4"/>
          <p:cNvSpPr>
            <a:spLocks noGrp="1"/>
          </p:cNvSpPr>
          <p:nvPr>
            <p:ph/>
          </p:nvPr>
        </p:nvSpPr>
        <p:spPr>
          <a:xfrm>
            <a:off x="4648320" y="1049760"/>
            <a:ext cx="4039200" cy="570600"/>
          </a:xfrm>
          <a:prstGeom prst="rect">
            <a:avLst/>
          </a:prstGeom>
          <a:noFill/>
          <a:ln w="2556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hu-HU" sz="2600" b="1" strike="noStrike" spc="-1">
                <a:solidFill>
                  <a:schemeClr val="dk2"/>
                </a:solidFill>
                <a:latin typeface="Constantia"/>
              </a:rPr>
              <a:t>Kívülről</a:t>
            </a:r>
            <a:endParaRPr lang="hu-HU" sz="2600" b="0" strike="noStrike" spc="-1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76" name="Kép 5" descr="Screenshot 2024-04-28 171507.png"/>
          <p:cNvPicPr/>
          <p:nvPr/>
        </p:nvPicPr>
        <p:blipFill>
          <a:blip r:embed="rId3"/>
          <a:stretch/>
        </p:blipFill>
        <p:spPr>
          <a:xfrm>
            <a:off x="685800" y="2000160"/>
            <a:ext cx="3688920" cy="21711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/>
          </p:nvPr>
        </p:nvSpPr>
        <p:spPr>
          <a:xfrm>
            <a:off x="457200" y="1142640"/>
            <a:ext cx="8228520" cy="34286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marL="274320" indent="-274320">
              <a:lnSpc>
                <a:spcPct val="100000"/>
              </a:lnSpc>
              <a:spcBef>
                <a:spcPts val="601"/>
              </a:spcBef>
              <a:buClr>
                <a:srgbClr val="F3A447"/>
              </a:buClr>
              <a:buSzPct val="85000"/>
              <a:buFont typeface="Wingdings 2" charset="2"/>
              <a:buChar char=""/>
            </a:pPr>
            <a:r>
              <a:rPr lang="hu-HU" sz="2600" b="0" strike="noStrike" spc="-1">
                <a:solidFill>
                  <a:schemeClr val="dk1"/>
                </a:solidFill>
                <a:latin typeface="Constantia"/>
              </a:rPr>
              <a:t>Az amfiteátrum a város egyik jelentős építménye volt, ahol különböző szórakoztató és sporteseményeket rendeztek</a:t>
            </a:r>
            <a:endParaRPr lang="hu-HU" sz="2600" b="0" strike="noStrike" spc="-1">
              <a:solidFill>
                <a:srgbClr val="FFFFFF"/>
              </a:solidFill>
              <a:latin typeface="Arial"/>
            </a:endParaRPr>
          </a:p>
          <a:p>
            <a:pPr marL="274320" indent="-274320">
              <a:lnSpc>
                <a:spcPct val="100000"/>
              </a:lnSpc>
              <a:spcBef>
                <a:spcPts val="601"/>
              </a:spcBef>
              <a:buClr>
                <a:srgbClr val="F3A447"/>
              </a:buClr>
              <a:buSzPct val="85000"/>
              <a:buFont typeface="Wingdings 2" charset="2"/>
              <a:buChar char=""/>
            </a:pPr>
            <a:r>
              <a:rPr lang="hu-HU" sz="2600" b="0" strike="noStrike" spc="-1">
                <a:solidFill>
                  <a:schemeClr val="dk1"/>
                </a:solidFill>
                <a:latin typeface="Constantia"/>
              </a:rPr>
              <a:t>Ez az épület ugyanazt a funkciót használta mint a Colosseum, csak ezt itt építették</a:t>
            </a:r>
            <a:endParaRPr lang="hu-HU" sz="2600" b="0" strike="noStrike" spc="-1">
              <a:solidFill>
                <a:srgbClr val="FFFFFF"/>
              </a:solidFill>
              <a:latin typeface="Arial"/>
            </a:endParaRPr>
          </a:p>
          <a:p>
            <a:pPr marL="274320" indent="-274320">
              <a:lnSpc>
                <a:spcPct val="100000"/>
              </a:lnSpc>
              <a:spcBef>
                <a:spcPts val="601"/>
              </a:spcBef>
              <a:buClr>
                <a:srgbClr val="F3A447"/>
              </a:buClr>
              <a:buSzPct val="85000"/>
              <a:buFont typeface="Wingdings 2" charset="2"/>
              <a:buChar char=""/>
            </a:pPr>
            <a:r>
              <a:rPr lang="hu-HU" sz="2600" b="0" strike="noStrike" spc="-1">
                <a:solidFill>
                  <a:schemeClr val="dk1"/>
                </a:solidFill>
                <a:latin typeface="Constantia"/>
              </a:rPr>
              <a:t>Még sorakozáshoz hozzá tartozót a fürdők, színházak, sport és testmozgás, ünnepek és ünnepségek</a:t>
            </a:r>
            <a:endParaRPr lang="hu-HU" sz="26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78" name="PlaceHolder 2"/>
          <p:cNvSpPr>
            <a:spLocks noGrp="1"/>
          </p:cNvSpPr>
          <p:nvPr>
            <p:ph type="title"/>
          </p:nvPr>
        </p:nvSpPr>
        <p:spPr>
          <a:xfrm>
            <a:off x="457200" y="114120"/>
            <a:ext cx="8228520" cy="913680"/>
          </a:xfrm>
          <a:prstGeom prst="rect">
            <a:avLst/>
          </a:prstGeom>
          <a:noFill/>
          <a:ln w="6480">
            <a:noFill/>
          </a:ln>
        </p:spPr>
        <p:txBody>
          <a:bodyPr lIns="90000" tIns="45000" rIns="90000" bIns="45000" anchor="b">
            <a:no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hu-HU" sz="4200" b="1" strike="noStrike" spc="-100">
                <a:solidFill>
                  <a:srgbClr val="F9F9F9"/>
                </a:solidFill>
                <a:latin typeface="Constantia"/>
              </a:rPr>
              <a:t>Amfiteátrum és Szórakozás</a:t>
            </a:r>
            <a:endParaRPr lang="hu-HU" sz="4200" b="0" strike="noStrike" spc="-1">
              <a:solidFill>
                <a:srgbClr val="FFFFFF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PlaceHolder 1"/>
          <p:cNvSpPr>
            <a:spLocks noGrp="1"/>
          </p:cNvSpPr>
          <p:nvPr>
            <p:ph/>
          </p:nvPr>
        </p:nvSpPr>
        <p:spPr>
          <a:xfrm>
            <a:off x="457200" y="1142640"/>
            <a:ext cx="8228520" cy="34286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indent="0">
              <a:spcBef>
                <a:spcPts val="1417"/>
              </a:spcBef>
              <a:buNone/>
            </a:pPr>
            <a:endParaRPr lang="hu-HU" sz="18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80" name="PlaceHolder 2"/>
          <p:cNvSpPr>
            <a:spLocks noGrp="1"/>
          </p:cNvSpPr>
          <p:nvPr>
            <p:ph type="title"/>
          </p:nvPr>
        </p:nvSpPr>
        <p:spPr>
          <a:xfrm>
            <a:off x="457200" y="114120"/>
            <a:ext cx="8228520" cy="913680"/>
          </a:xfrm>
          <a:prstGeom prst="rect">
            <a:avLst/>
          </a:prstGeom>
          <a:noFill/>
          <a:ln w="6480">
            <a:noFill/>
          </a:ln>
        </p:spPr>
        <p:txBody>
          <a:bodyPr lIns="90000" tIns="45000" rIns="90000" bIns="45000" anchor="b">
            <a:noAutofit/>
          </a:bodyPr>
          <a:lstStyle/>
          <a:p>
            <a:pPr indent="0" algn="ctr">
              <a:buNone/>
            </a:pPr>
            <a:endParaRPr lang="hu-HU" sz="18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81" name="AutoShape 2"/>
          <p:cNvSpPr/>
          <p:nvPr/>
        </p:nvSpPr>
        <p:spPr>
          <a:xfrm>
            <a:off x="155520" y="-108000"/>
            <a:ext cx="303840" cy="227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numCol="1" spcCol="0" anchor="t">
            <a:noAutofit/>
          </a:bodyPr>
          <a:lstStyle/>
          <a:p>
            <a:pPr>
              <a:lnSpc>
                <a:spcPct val="100000"/>
              </a:lnSpc>
            </a:pPr>
            <a:endParaRPr lang="hu-HU" sz="1800" b="0" strike="noStrike" spc="-1">
              <a:solidFill>
                <a:schemeClr val="dk1"/>
              </a:solidFill>
              <a:latin typeface="Constantia"/>
            </a:endParaRPr>
          </a:p>
        </p:txBody>
      </p:sp>
      <p:pic>
        <p:nvPicPr>
          <p:cNvPr id="182" name="Picture 3" descr="Pulai amfiteátrum – Pula látnivalói sorozat"/>
          <p:cNvPicPr/>
          <p:nvPr/>
        </p:nvPicPr>
        <p:blipFill>
          <a:blip r:embed="rId2"/>
          <a:stretch/>
        </p:blipFill>
        <p:spPr>
          <a:xfrm>
            <a:off x="0" y="0"/>
            <a:ext cx="9142920" cy="514332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laceHolder 1"/>
          <p:cNvSpPr>
            <a:spLocks noGrp="1"/>
          </p:cNvSpPr>
          <p:nvPr>
            <p:ph/>
          </p:nvPr>
        </p:nvSpPr>
        <p:spPr>
          <a:xfrm>
            <a:off x="457200" y="1142640"/>
            <a:ext cx="8228520" cy="34286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marL="274320" indent="-274320">
              <a:lnSpc>
                <a:spcPct val="100000"/>
              </a:lnSpc>
              <a:spcBef>
                <a:spcPts val="601"/>
              </a:spcBef>
              <a:buClr>
                <a:srgbClr val="F3A447"/>
              </a:buClr>
              <a:buSzPct val="85000"/>
              <a:buFont typeface="Wingdings 2" charset="2"/>
              <a:buChar char=""/>
            </a:pPr>
            <a:r>
              <a:rPr lang="hu-HU" sz="2600" b="0" strike="noStrike" spc="-1">
                <a:solidFill>
                  <a:schemeClr val="dk1"/>
                </a:solidFill>
                <a:latin typeface="Constantia"/>
              </a:rPr>
              <a:t>Az ókori Savaria történelmi öröksége a mai Szombathely városának is részét képezi, és a várost gazdag múlttal ruházza fel.</a:t>
            </a:r>
            <a:endParaRPr lang="hu-HU" sz="2600" b="0" strike="noStrike" spc="-1">
              <a:solidFill>
                <a:srgbClr val="FFFFFF"/>
              </a:solidFill>
              <a:latin typeface="Arial"/>
            </a:endParaRPr>
          </a:p>
          <a:p>
            <a:pPr marL="274320" indent="-274320">
              <a:lnSpc>
                <a:spcPct val="100000"/>
              </a:lnSpc>
              <a:spcBef>
                <a:spcPts val="601"/>
              </a:spcBef>
              <a:buClr>
                <a:srgbClr val="F3A447"/>
              </a:buClr>
              <a:buSzPct val="85000"/>
              <a:buFont typeface="Wingdings 2" charset="2"/>
              <a:buChar char=""/>
            </a:pPr>
            <a:r>
              <a:rPr lang="hu-HU" sz="2600" b="0" strike="noStrike" spc="-1">
                <a:solidFill>
                  <a:schemeClr val="dk1"/>
                </a:solidFill>
                <a:latin typeface="Constantia"/>
              </a:rPr>
              <a:t>Savaria Történelmi Karnevál, népünnepélynek számító felvonulás, amely az egykori Savaria alapításának és történetének főbb állomásait mutatta be</a:t>
            </a:r>
            <a:endParaRPr lang="hu-HU" sz="26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84" name="PlaceHolder 2"/>
          <p:cNvSpPr>
            <a:spLocks noGrp="1"/>
          </p:cNvSpPr>
          <p:nvPr>
            <p:ph type="title"/>
          </p:nvPr>
        </p:nvSpPr>
        <p:spPr>
          <a:xfrm>
            <a:off x="457200" y="114120"/>
            <a:ext cx="8228520" cy="913680"/>
          </a:xfrm>
          <a:prstGeom prst="rect">
            <a:avLst/>
          </a:prstGeom>
          <a:noFill/>
          <a:ln w="6480">
            <a:noFill/>
          </a:ln>
        </p:spPr>
        <p:txBody>
          <a:bodyPr lIns="90000" tIns="45000" rIns="90000" bIns="45000" anchor="b">
            <a:no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hu-HU" sz="4200" b="1" strike="noStrike" spc="-100">
                <a:solidFill>
                  <a:srgbClr val="F9F9F9"/>
                </a:solidFill>
                <a:latin typeface="Constantia"/>
              </a:rPr>
              <a:t>Történelmi Örökség</a:t>
            </a:r>
            <a:endParaRPr lang="hu-HU" sz="4200" b="0" strike="noStrike" spc="-1">
              <a:solidFill>
                <a:srgbClr val="FFFFFF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43920" y="218880"/>
            <a:ext cx="8519400" cy="20520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hu" sz="4800" b="1" strike="noStrike" spc="-1">
                <a:solidFill>
                  <a:schemeClr val="dk2"/>
                </a:solidFill>
                <a:highlight>
                  <a:srgbClr val="FFFFFF"/>
                </a:highlight>
                <a:latin typeface="Raleway"/>
                <a:ea typeface="Raleway"/>
              </a:rPr>
              <a:t>Aquinkum-Óbuda</a:t>
            </a:r>
            <a:endParaRPr lang="hu-HU" sz="48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 type="subTitle"/>
          </p:nvPr>
        </p:nvSpPr>
        <p:spPr>
          <a:xfrm>
            <a:off x="101520" y="4306680"/>
            <a:ext cx="1879560" cy="6415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rm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hu" sz="1800" b="0" strike="noStrike" spc="-1">
                <a:solidFill>
                  <a:schemeClr val="lt1"/>
                </a:solidFill>
                <a:latin typeface="Lato"/>
                <a:ea typeface="Lato"/>
              </a:rPr>
              <a:t>Slemer Vince</a:t>
            </a:r>
            <a:endParaRPr lang="hu-HU" sz="18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8" name="Google Shape;74;p13"/>
          <p:cNvSpPr/>
          <p:nvPr/>
        </p:nvSpPr>
        <p:spPr>
          <a:xfrm>
            <a:off x="2823480" y="3295440"/>
            <a:ext cx="390960" cy="209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t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hu-HU" sz="1400" b="0" strike="noStrike" spc="-1">
              <a:solidFill>
                <a:srgbClr val="FFFFFF"/>
              </a:solidFill>
              <a:latin typeface="Nimbus San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PlaceHolder 1"/>
          <p:cNvSpPr>
            <a:spLocks noGrp="1"/>
          </p:cNvSpPr>
          <p:nvPr>
            <p:ph type="title"/>
          </p:nvPr>
        </p:nvSpPr>
        <p:spPr>
          <a:xfrm>
            <a:off x="457200" y="114120"/>
            <a:ext cx="8228520" cy="913680"/>
          </a:xfrm>
          <a:prstGeom prst="rect">
            <a:avLst/>
          </a:prstGeom>
          <a:noFill/>
          <a:ln w="6480">
            <a:noFill/>
          </a:ln>
        </p:spPr>
        <p:txBody>
          <a:bodyPr lIns="90000" tIns="45000" rIns="90000" bIns="45000" anchor="b">
            <a:no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hu-HU" sz="4200" b="0" strike="noStrike" spc="-100">
                <a:solidFill>
                  <a:srgbClr val="F9F9F9"/>
                </a:solidFill>
                <a:latin typeface="Constantia"/>
              </a:rPr>
              <a:t>Savaria Történelmi Karnevál</a:t>
            </a:r>
            <a:endParaRPr lang="hu-HU" sz="4200" b="0" strike="noStrike" spc="-1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86" name="Tartalom helye 11" descr="Screenshot 2024-04-28 162007.png"/>
          <p:cNvPicPr/>
          <p:nvPr/>
        </p:nvPicPr>
        <p:blipFill>
          <a:blip r:embed="rId2"/>
          <a:stretch/>
        </p:blipFill>
        <p:spPr>
          <a:xfrm>
            <a:off x="304920" y="1142640"/>
            <a:ext cx="4037400" cy="1908720"/>
          </a:xfrm>
          <a:prstGeom prst="rect">
            <a:avLst/>
          </a:prstGeom>
          <a:ln w="0">
            <a:noFill/>
          </a:ln>
        </p:spPr>
      </p:pic>
      <p:pic>
        <p:nvPicPr>
          <p:cNvPr id="187" name="Tartalom helye 12" descr="Screenshot 2024-04-28 162031.png"/>
          <p:cNvPicPr/>
          <p:nvPr/>
        </p:nvPicPr>
        <p:blipFill>
          <a:blip r:embed="rId3"/>
          <a:stretch/>
        </p:blipFill>
        <p:spPr>
          <a:xfrm>
            <a:off x="4572000" y="1142640"/>
            <a:ext cx="4037400" cy="1911960"/>
          </a:xfrm>
          <a:prstGeom prst="rect">
            <a:avLst/>
          </a:prstGeom>
          <a:ln w="0">
            <a:noFill/>
          </a:ln>
        </p:spPr>
      </p:pic>
      <p:pic>
        <p:nvPicPr>
          <p:cNvPr id="188" name="Tartalom helye 13" descr="Screenshot 2024-04-28 161913.png"/>
          <p:cNvPicPr/>
          <p:nvPr/>
        </p:nvPicPr>
        <p:blipFill>
          <a:blip r:embed="rId4"/>
          <a:stretch/>
        </p:blipFill>
        <p:spPr>
          <a:xfrm>
            <a:off x="380880" y="3143520"/>
            <a:ext cx="3961440" cy="1854360"/>
          </a:xfrm>
          <a:prstGeom prst="rect">
            <a:avLst/>
          </a:prstGeom>
          <a:ln w="0">
            <a:noFill/>
          </a:ln>
        </p:spPr>
      </p:pic>
      <p:pic>
        <p:nvPicPr>
          <p:cNvPr id="189" name="Kép 6" descr="Screenshot 2024-04-28 162208.png"/>
          <p:cNvPicPr/>
          <p:nvPr/>
        </p:nvPicPr>
        <p:blipFill>
          <a:blip r:embed="rId5"/>
          <a:stretch/>
        </p:blipFill>
        <p:spPr>
          <a:xfrm>
            <a:off x="4572000" y="3086280"/>
            <a:ext cx="4076280" cy="19497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Rectangle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60" y="360"/>
            <a:ext cx="9140400" cy="5143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Aptos"/>
            </a:endParaRPr>
          </a:p>
        </p:txBody>
      </p:sp>
      <p:pic>
        <p:nvPicPr>
          <p:cNvPr id="191" name="Kép 7" descr="A &#10;"/>
          <p:cNvPicPr/>
          <p:nvPr/>
        </p:nvPicPr>
        <p:blipFill>
          <a:blip r:embed="rId2">
            <a:alphaModFix amt="50000"/>
          </a:blip>
          <a:srcRect t="21796" b="3169"/>
          <a:stretch/>
        </p:blipFill>
        <p:spPr>
          <a:xfrm>
            <a:off x="0" y="0"/>
            <a:ext cx="9140760" cy="5143320"/>
          </a:xfrm>
          <a:prstGeom prst="rect">
            <a:avLst/>
          </a:prstGeom>
          <a:ln w="0">
            <a:noFill/>
          </a:ln>
        </p:spPr>
      </p:pic>
      <p:sp>
        <p:nvSpPr>
          <p:cNvPr id="192" name="PlaceHolder 1"/>
          <p:cNvSpPr>
            <a:spLocks noGrp="1"/>
          </p:cNvSpPr>
          <p:nvPr>
            <p:ph type="title"/>
          </p:nvPr>
        </p:nvSpPr>
        <p:spPr>
          <a:xfrm>
            <a:off x="1142640" y="841680"/>
            <a:ext cx="6856920" cy="22968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rmAutofit/>
          </a:bodyPr>
          <a:lstStyle/>
          <a:p>
            <a:pPr indent="0" algn="ctr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hu-HU" sz="6600" b="0" strike="noStrike" spc="-1">
                <a:solidFill>
                  <a:schemeClr val="lt1"/>
                </a:solidFill>
                <a:latin typeface="Aptos Display"/>
              </a:rPr>
              <a:t>Pécs óváros</a:t>
            </a:r>
            <a:endParaRPr lang="hu-HU" sz="6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3" name="PlaceHolder 2"/>
          <p:cNvSpPr>
            <a:spLocks noGrp="1"/>
          </p:cNvSpPr>
          <p:nvPr>
            <p:ph type="subTitle"/>
          </p:nvPr>
        </p:nvSpPr>
        <p:spPr>
          <a:xfrm>
            <a:off x="0" y="4269960"/>
            <a:ext cx="3878280" cy="8589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rmAutofit/>
          </a:bodyPr>
          <a:lstStyle/>
          <a:p>
            <a:pPr indent="0" algn="ctr" defTabSz="91440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hu-HU" sz="2400" b="0" strike="noStrike" spc="-1">
                <a:solidFill>
                  <a:schemeClr val="lt1"/>
                </a:solidFill>
                <a:latin typeface="Aptos"/>
              </a:rPr>
              <a:t>Varga Barnabás</a:t>
            </a:r>
            <a:endParaRPr lang="hu-HU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4" name="sketchy line 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980080" y="3276720"/>
            <a:ext cx="3181680" cy="12960"/>
          </a:xfrm>
          <a:custGeom>
            <a:avLst/>
            <a:gdLst>
              <a:gd name="textAreaLeft" fmla="*/ 0 w 3181680"/>
              <a:gd name="textAreaRight" fmla="*/ 3182760 w 3181680"/>
              <a:gd name="textAreaTop" fmla="*/ 0 h 12960"/>
              <a:gd name="textAreaBottom" fmla="*/ 14040 h 12960"/>
            </a:gdLst>
            <a:ahLst/>
            <a:cxnLst/>
            <a:rect l="textAreaLeft" t="textAreaTop" r="textAreaRight" b="textAreaBottom"/>
            <a:pathLst>
              <a:path w="4243589" h="18288" fill="none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rgbClr val="FFFFFF">
                <a:alpha val="75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-30960" rIns="90000" bIns="-30960" anchor="ctr">
            <a:noAutofit/>
          </a:bodyPr>
          <a:lstStyle/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Apto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5" name="Rectangle 3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360"/>
            <a:ext cx="9143640" cy="5144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800" b="0" strike="noStrike" spc="-1">
              <a:solidFill>
                <a:schemeClr val="lt1"/>
              </a:solidFill>
              <a:latin typeface="Aptos"/>
            </a:endParaRPr>
          </a:p>
        </p:txBody>
      </p:sp>
      <p:sp>
        <p:nvSpPr>
          <p:cNvPr id="196" name="PlaceHolder 1"/>
          <p:cNvSpPr>
            <a:spLocks noGrp="1"/>
          </p:cNvSpPr>
          <p:nvPr>
            <p:ph type="title"/>
          </p:nvPr>
        </p:nvSpPr>
        <p:spPr>
          <a:xfrm>
            <a:off x="628200" y="259200"/>
            <a:ext cx="3840120" cy="99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rm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hu-HU" sz="4400" b="0" strike="noStrike" spc="-1">
                <a:solidFill>
                  <a:schemeClr val="dk1"/>
                </a:solidFill>
                <a:latin typeface="Aptos Display"/>
              </a:rPr>
              <a:t>Sopianae</a:t>
            </a:r>
            <a:endParaRPr lang="hu-HU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7" name="PlaceHolder 2"/>
          <p:cNvSpPr>
            <a:spLocks noGrp="1"/>
          </p:cNvSpPr>
          <p:nvPr>
            <p:ph/>
          </p:nvPr>
        </p:nvSpPr>
        <p:spPr>
          <a:xfrm>
            <a:off x="628200" y="1369440"/>
            <a:ext cx="3818880" cy="32641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rmAutofit fontScale="87480" lnSpcReduction="10000"/>
          </a:bodyPr>
          <a:lstStyle/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hu-HU" sz="2400" b="0" strike="noStrike" spc="-1">
                <a:solidFill>
                  <a:schemeClr val="dk1"/>
                </a:solidFill>
                <a:latin typeface="Aptos"/>
              </a:rPr>
              <a:t>Pannónia provincia, </a:t>
            </a:r>
            <a:endParaRPr lang="hu-HU" sz="2400" b="0" strike="noStrike" spc="-1">
              <a:solidFill>
                <a:srgbClr val="000000"/>
              </a:solidFill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hu-HU" sz="2400" b="0" strike="noStrike" spc="-1">
                <a:solidFill>
                  <a:schemeClr val="dk1"/>
                </a:solidFill>
                <a:latin typeface="Aptos"/>
              </a:rPr>
              <a:t>2. század elején, Hadrianus</a:t>
            </a:r>
            <a:endParaRPr lang="hu-HU" sz="2400" b="0" strike="noStrike" spc="-1">
              <a:solidFill>
                <a:srgbClr val="000000"/>
              </a:solidFill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hu-HU" sz="2400" b="0" strike="noStrike" spc="-1">
                <a:solidFill>
                  <a:schemeClr val="dk1"/>
                </a:solidFill>
                <a:latin typeface="Aptos"/>
              </a:rPr>
              <a:t>Név eredete: kelta „sop” (mocsár) szó</a:t>
            </a:r>
            <a:endParaRPr lang="hu-HU" sz="2400" b="0" strike="noStrike" spc="-1">
              <a:solidFill>
                <a:srgbClr val="000000"/>
              </a:solidFill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hu-HU" sz="2400" b="0" strike="noStrike" spc="-1">
                <a:solidFill>
                  <a:schemeClr val="dk1"/>
                </a:solidFill>
                <a:latin typeface="Aptos"/>
              </a:rPr>
              <a:t>Fontos kereskedelmi központ</a:t>
            </a:r>
            <a:endParaRPr lang="hu-HU" sz="2400" b="0" strike="noStrike" spc="-1">
              <a:solidFill>
                <a:srgbClr val="000000"/>
              </a:solidFill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hu-HU" sz="2400" b="0" strike="noStrike" spc="-1">
                <a:solidFill>
                  <a:schemeClr val="dk1"/>
                </a:solidFill>
                <a:latin typeface="Aptos"/>
              </a:rPr>
              <a:t>4. században tartományi székhely</a:t>
            </a:r>
            <a:endParaRPr lang="hu-HU" sz="2400" b="0" strike="noStrike" spc="-1">
              <a:solidFill>
                <a:srgbClr val="000000"/>
              </a:solidFill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hu-HU" sz="2400" b="0" strike="noStrike" spc="-1">
                <a:solidFill>
                  <a:schemeClr val="dk1"/>
                </a:solidFill>
                <a:latin typeface="Aptos"/>
              </a:rPr>
              <a:t>Ókeresztény sírkamrák, Bazilika</a:t>
            </a:r>
            <a:endParaRPr lang="hu-HU" sz="2400" b="0" strike="noStrike" spc="-1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</a:pPr>
            <a:endParaRPr lang="hu-HU" sz="2400" b="0" strike="noStrike" spc="-1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</a:pPr>
            <a:endParaRPr lang="hu-HU" sz="2400" b="0" strike="noStrike" spc="-1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</a:pPr>
            <a:endParaRPr lang="hu-HU" sz="2400" b="0" strike="noStrike" spc="-1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</a:pPr>
            <a:endParaRPr lang="hu-HU" sz="2400" b="0" strike="noStrike" spc="-1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</a:pPr>
            <a:endParaRPr lang="hu-HU" sz="2400" b="0" strike="noStrike" spc="-1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</a:pPr>
            <a:endParaRPr lang="hu-HU" sz="2400" b="0" strike="noStrike" spc="-1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</a:pPr>
            <a:endParaRPr lang="hu-HU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8" name="Oval 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815240" y="1023840"/>
            <a:ext cx="710280" cy="6912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99" name="Kép 8"/>
          <p:cNvSpPr/>
          <p:nvPr/>
        </p:nvSpPr>
        <p:spPr>
          <a:xfrm>
            <a:off x="5925960" y="2046240"/>
            <a:ext cx="3217680" cy="3098520"/>
          </a:xfrm>
          <a:custGeom>
            <a:avLst/>
            <a:gdLst>
              <a:gd name="textAreaLeft" fmla="*/ 0 w 3217680"/>
              <a:gd name="textAreaRight" fmla="*/ 3218040 w 3217680"/>
              <a:gd name="textAreaTop" fmla="*/ 0 h 3098520"/>
              <a:gd name="textAreaBottom" fmla="*/ 3098880 h 3098520"/>
            </a:gdLst>
            <a:ahLst/>
            <a:cxnLst/>
            <a:rect l="textAreaLeft" t="textAreaTop" r="textAreaRight" b="textAreaBottom"/>
            <a:pathLst>
              <a:path w="4290741" h="4130271">
                <a:moveTo>
                  <a:pt x="2503809" y="0"/>
                </a:moveTo>
                <a:cubicBezTo>
                  <a:pt x="3157405" y="0"/>
                  <a:pt x="3752509" y="250434"/>
                  <a:pt x="4198398" y="660580"/>
                </a:cubicBezTo>
                <a:lnTo>
                  <a:pt x="4290741" y="751286"/>
                </a:lnTo>
                <a:lnTo>
                  <a:pt x="4290741" y="4130271"/>
                </a:lnTo>
                <a:lnTo>
                  <a:pt x="604508" y="4130271"/>
                </a:lnTo>
                <a:lnTo>
                  <a:pt x="461940" y="3953232"/>
                </a:lnTo>
                <a:cubicBezTo>
                  <a:pt x="171051" y="3544183"/>
                  <a:pt x="0" y="3043971"/>
                  <a:pt x="0" y="2503809"/>
                </a:cubicBezTo>
                <a:cubicBezTo>
                  <a:pt x="0" y="1120992"/>
                  <a:pt x="1120992" y="0"/>
                  <a:pt x="2503809" y="0"/>
                </a:cubicBez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hu-H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0" name="Arc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4759800" flipV="1">
            <a:off x="4524480" y="-505080"/>
            <a:ext cx="3016800" cy="3015720"/>
          </a:xfrm>
          <a:prstGeom prst="arc">
            <a:avLst>
              <a:gd name="adj1" fmla="val 16200000"/>
              <a:gd name="adj2" fmla="val 20093138"/>
            </a:avLst>
          </a:prstGeom>
          <a:noFill/>
          <a:ln w="127000" cap="rnd">
            <a:solidFill>
              <a:srgbClr val="0F9ED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800" b="0" strike="noStrike" spc="-1">
              <a:solidFill>
                <a:schemeClr val="dk1"/>
              </a:solidFill>
              <a:latin typeface="Aptos"/>
            </a:endParaRPr>
          </a:p>
        </p:txBody>
      </p:sp>
      <p:sp>
        <p:nvSpPr>
          <p:cNvPr id="201" name="Kép 9"/>
          <p:cNvSpPr/>
          <p:nvPr/>
        </p:nvSpPr>
        <p:spPr>
          <a:xfrm>
            <a:off x="4674960" y="0"/>
            <a:ext cx="2639160" cy="2256120"/>
          </a:xfrm>
          <a:custGeom>
            <a:avLst/>
            <a:gdLst>
              <a:gd name="textAreaLeft" fmla="*/ 0 w 2639160"/>
              <a:gd name="textAreaRight" fmla="*/ 2639520 w 2639160"/>
              <a:gd name="textAreaTop" fmla="*/ 0 h 2256120"/>
              <a:gd name="textAreaBottom" fmla="*/ 2256480 h 2256120"/>
            </a:gdLst>
            <a:ahLst/>
            <a:cxnLst/>
            <a:rect l="textAreaLeft" t="textAreaTop" r="textAreaRight" b="textAreaBottom"/>
            <a:pathLst>
              <a:path w="3519312" h="3007909">
                <a:moveTo>
                  <a:pt x="519780" y="0"/>
                </a:moveTo>
                <a:lnTo>
                  <a:pt x="2999532" y="0"/>
                </a:lnTo>
                <a:lnTo>
                  <a:pt x="3003921" y="3989"/>
                </a:lnTo>
                <a:cubicBezTo>
                  <a:pt x="3322356" y="322424"/>
                  <a:pt x="3519312" y="762338"/>
                  <a:pt x="3519312" y="1248253"/>
                </a:cubicBezTo>
                <a:cubicBezTo>
                  <a:pt x="3519312" y="2220084"/>
                  <a:pt x="2731487" y="3007909"/>
                  <a:pt x="1759656" y="3007909"/>
                </a:cubicBezTo>
                <a:cubicBezTo>
                  <a:pt x="787826" y="3007909"/>
                  <a:pt x="0" y="2220084"/>
                  <a:pt x="0" y="1248253"/>
                </a:cubicBezTo>
                <a:cubicBezTo>
                  <a:pt x="0" y="762338"/>
                  <a:pt x="196957" y="322424"/>
                  <a:pt x="515392" y="3989"/>
                </a:cubicBez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hu-HU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2" name="Rectangle 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80" y="360"/>
            <a:ext cx="9141120" cy="5144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800" b="0" strike="noStrike" spc="-1">
              <a:solidFill>
                <a:schemeClr val="lt1"/>
              </a:solidFill>
              <a:latin typeface="Aptos"/>
            </a:endParaRPr>
          </a:p>
        </p:txBody>
      </p:sp>
      <p:pic>
        <p:nvPicPr>
          <p:cNvPr id="203" name="Kép 10" descr="A képen Romok, fal, Történelem, épület látható&#10;&#10;Automatikusan generált leírás"/>
          <p:cNvPicPr/>
          <p:nvPr/>
        </p:nvPicPr>
        <p:blipFill>
          <a:blip r:embed="rId2"/>
          <a:srcRect l="30190" r="6493" b="-4"/>
          <a:stretch/>
        </p:blipFill>
        <p:spPr>
          <a:xfrm>
            <a:off x="143280" y="128520"/>
            <a:ext cx="4359600" cy="4597920"/>
          </a:xfrm>
          <a:prstGeom prst="rect">
            <a:avLst/>
          </a:prstGeom>
          <a:ln w="0">
            <a:noFill/>
          </a:ln>
        </p:spPr>
      </p:pic>
      <p:pic>
        <p:nvPicPr>
          <p:cNvPr id="204" name="Kép 11" descr="A képen felhő, kültéri, ég, épület látható&#10;&#10;Automatikusan generált leírás"/>
          <p:cNvPicPr/>
          <p:nvPr/>
        </p:nvPicPr>
        <p:blipFill>
          <a:blip r:embed="rId3"/>
          <a:srcRect t="20717" b="6425"/>
          <a:stretch/>
        </p:blipFill>
        <p:spPr>
          <a:xfrm>
            <a:off x="4647600" y="128520"/>
            <a:ext cx="4352760" cy="2379240"/>
          </a:xfrm>
          <a:prstGeom prst="rect">
            <a:avLst/>
          </a:prstGeom>
          <a:ln w="0">
            <a:noFill/>
          </a:ln>
        </p:spPr>
      </p:pic>
      <p:pic>
        <p:nvPicPr>
          <p:cNvPr id="205" name="Kép 12" descr="A képen barlang, sírkamra, Romok, épület látható&#10;&#10;Automatikusan generált leírás"/>
          <p:cNvPicPr/>
          <p:nvPr/>
        </p:nvPicPr>
        <p:blipFill>
          <a:blip r:embed="rId4"/>
          <a:srcRect l="11806" r="22247"/>
          <a:stretch/>
        </p:blipFill>
        <p:spPr>
          <a:xfrm>
            <a:off x="4647600" y="2636640"/>
            <a:ext cx="4339440" cy="20898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6" name="Rectangle 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360"/>
            <a:ext cx="9143640" cy="5144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800" b="0" strike="noStrike" spc="-1">
              <a:solidFill>
                <a:schemeClr val="lt1"/>
              </a:solidFill>
              <a:latin typeface="Aptos"/>
            </a:endParaRPr>
          </a:p>
        </p:txBody>
      </p:sp>
      <p:pic>
        <p:nvPicPr>
          <p:cNvPr id="207" name="Kép 13" descr="A képen ég, kültéri, kocsi, felhő látható&#10;&#10;Automatikusan generált leírás"/>
          <p:cNvPicPr/>
          <p:nvPr/>
        </p:nvPicPr>
        <p:blipFill>
          <a:blip r:embed="rId2"/>
          <a:srcRect t="12518" b="12518"/>
          <a:stretch/>
        </p:blipFill>
        <p:spPr>
          <a:xfrm>
            <a:off x="434160" y="273600"/>
            <a:ext cx="4715640" cy="2298600"/>
          </a:xfrm>
          <a:prstGeom prst="rect">
            <a:avLst/>
          </a:prstGeom>
          <a:ln w="0">
            <a:noFill/>
          </a:ln>
        </p:spPr>
      </p:pic>
      <p:sp useBgFill="1">
        <p:nvSpPr>
          <p:cNvPr id="208" name="Rectangle 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34160" y="2724120"/>
            <a:ext cx="4715640" cy="1909440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760" dist="37674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09" name="PlaceHolder 1"/>
          <p:cNvSpPr>
            <a:spLocks noGrp="1"/>
          </p:cNvSpPr>
          <p:nvPr>
            <p:ph type="title"/>
          </p:nvPr>
        </p:nvSpPr>
        <p:spPr>
          <a:xfrm>
            <a:off x="630720" y="2888280"/>
            <a:ext cx="1582920" cy="15789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rm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hu-HU" sz="2400" b="0" strike="noStrike" spc="-1">
                <a:solidFill>
                  <a:schemeClr val="dk1"/>
                </a:solidFill>
                <a:latin typeface="Aptos Display"/>
              </a:rPr>
              <a:t>Sopianae</a:t>
            </a:r>
            <a:endParaRPr lang="hu-HU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0" name="Rectangle 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91680" y="3425400"/>
            <a:ext cx="95760" cy="4899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11" name="Rectangle 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>
            <a:off x="1795320" y="3670560"/>
            <a:ext cx="1097280" cy="13320"/>
          </a:xfrm>
          <a:prstGeom prst="rect">
            <a:avLst/>
          </a:prstGeom>
          <a:solidFill>
            <a:srgbClr val="D5D5D5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-31320" rIns="90000" bIns="-31320" anchor="ctr">
            <a:no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12" name="PlaceHolder 2"/>
          <p:cNvSpPr>
            <a:spLocks noGrp="1"/>
          </p:cNvSpPr>
          <p:nvPr>
            <p:ph/>
          </p:nvPr>
        </p:nvSpPr>
        <p:spPr>
          <a:xfrm>
            <a:off x="2520360" y="2888280"/>
            <a:ext cx="2486520" cy="15789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rmAutofit fontScale="74983"/>
          </a:bodyPr>
          <a:lstStyle/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hu-HU" sz="1700" b="0" strike="noStrike" spc="-1">
                <a:solidFill>
                  <a:schemeClr val="dk1"/>
                </a:solidFill>
                <a:latin typeface="Aptos"/>
              </a:rPr>
              <a:t>Feltehetőleg püspöki székhely </a:t>
            </a:r>
            <a:endParaRPr lang="hu-HU" sz="1700" b="0" strike="noStrike" spc="-1">
              <a:solidFill>
                <a:srgbClr val="000000"/>
              </a:solidFill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hu-HU" sz="1700" b="0" strike="noStrike" spc="-1">
                <a:solidFill>
                  <a:schemeClr val="dk1"/>
                </a:solidFill>
                <a:latin typeface="Aptos"/>
              </a:rPr>
              <a:t>Elnéptelenedés</a:t>
            </a:r>
            <a:endParaRPr lang="hu-HU" sz="1700" b="0" strike="noStrike" spc="-1">
              <a:solidFill>
                <a:srgbClr val="000000"/>
              </a:solidFill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hu-HU" sz="1700" b="0" strike="noStrike" spc="-1">
                <a:solidFill>
                  <a:schemeClr val="dk1"/>
                </a:solidFill>
                <a:latin typeface="Aptos"/>
              </a:rPr>
              <a:t>Hun és barbár támadások miatt szláv fennhatóság</a:t>
            </a:r>
            <a:endParaRPr lang="hu-HU" sz="1700" b="0" strike="noStrike" spc="-1">
              <a:solidFill>
                <a:srgbClr val="000000"/>
              </a:solidFill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hu-HU" sz="1700" b="0" strike="noStrike" spc="-1">
                <a:solidFill>
                  <a:schemeClr val="dk1"/>
                </a:solidFill>
                <a:latin typeface="Aptos"/>
              </a:rPr>
              <a:t>Kisebb időre frank uralom</a:t>
            </a:r>
            <a:endParaRPr lang="hu-HU" sz="1700" b="0" strike="noStrike" spc="-1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</a:pPr>
            <a:endParaRPr lang="hu-HU" sz="17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13" name="Kép 14" descr="A képen épület, Romok, talaj, fal látható&#10;&#10;Automatikusan generált leírás"/>
          <p:cNvPicPr/>
          <p:nvPr/>
        </p:nvPicPr>
        <p:blipFill>
          <a:blip r:embed="rId3"/>
          <a:srcRect l="12493" r="27869" b="1"/>
          <a:stretch/>
        </p:blipFill>
        <p:spPr>
          <a:xfrm>
            <a:off x="5286240" y="273600"/>
            <a:ext cx="3465360" cy="43599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Rectangle 1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360"/>
            <a:ext cx="9143640" cy="514476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800" b="0" strike="noStrike" spc="-1">
              <a:solidFill>
                <a:schemeClr val="lt1"/>
              </a:solidFill>
              <a:latin typeface="Aptos"/>
            </a:endParaRPr>
          </a:p>
        </p:txBody>
      </p:sp>
      <p:sp>
        <p:nvSpPr>
          <p:cNvPr id="215" name="Rectangl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57480" y="360000"/>
            <a:ext cx="8428320" cy="442476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360" dist="17640" dir="5400000" algn="t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800" b="0" strike="noStrike" spc="-1">
              <a:solidFill>
                <a:schemeClr val="lt1"/>
              </a:solidFill>
              <a:latin typeface="Aptos"/>
            </a:endParaRPr>
          </a:p>
        </p:txBody>
      </p:sp>
      <p:pic>
        <p:nvPicPr>
          <p:cNvPr id="216" name="Kép 15" descr="A képen Légi fotó, térkép, Madártávlat, légi látható&#10;&#10;Automatikusan generált leírás"/>
          <p:cNvPicPr/>
          <p:nvPr/>
        </p:nvPicPr>
        <p:blipFill>
          <a:blip r:embed="rId2"/>
          <a:srcRect l="27428" r="17788"/>
          <a:stretch/>
        </p:blipFill>
        <p:spPr>
          <a:xfrm>
            <a:off x="482400" y="559800"/>
            <a:ext cx="3970800" cy="4024440"/>
          </a:xfrm>
          <a:prstGeom prst="rect">
            <a:avLst/>
          </a:prstGeom>
          <a:ln w="0">
            <a:noFill/>
          </a:ln>
        </p:spPr>
      </p:pic>
      <p:cxnSp>
        <p:nvCxnSpPr>
          <p:cNvPr id="217" name="Straight Connector 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6079680" y="1143000"/>
            <a:ext cx="360" cy="4572360"/>
          </a:xfrm>
          <a:prstGeom prst="straightConnector1">
            <a:avLst/>
          </a:prstGeom>
          <a:ln>
            <a:solidFill>
              <a:srgbClr val="4E4E4E"/>
            </a:solidFill>
          </a:ln>
        </p:spPr>
      </p:cxnSp>
      <p:pic>
        <p:nvPicPr>
          <p:cNvPr id="218" name="Kép 16" descr="A képen Légi fotó, Madártávlat, ház, kültéri látható&#10;&#10;Automatikusan generált leírás"/>
          <p:cNvPicPr/>
          <p:nvPr/>
        </p:nvPicPr>
        <p:blipFill>
          <a:blip r:embed="rId3"/>
          <a:srcRect l="15523" r="18271"/>
          <a:stretch/>
        </p:blipFill>
        <p:spPr>
          <a:xfrm>
            <a:off x="4690080" y="561960"/>
            <a:ext cx="3970800" cy="402012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9" name="Rectangle 1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60" y="360"/>
            <a:ext cx="9141120" cy="5144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800" b="0" strike="noStrike" spc="-1">
              <a:solidFill>
                <a:schemeClr val="lt1"/>
              </a:solidFill>
              <a:latin typeface="Aptos"/>
            </a:endParaRPr>
          </a:p>
        </p:txBody>
      </p:sp>
      <p:sp>
        <p:nvSpPr>
          <p:cNvPr id="220" name="PlaceHolder 1"/>
          <p:cNvSpPr>
            <a:spLocks noGrp="1"/>
          </p:cNvSpPr>
          <p:nvPr>
            <p:ph type="title"/>
          </p:nvPr>
        </p:nvSpPr>
        <p:spPr>
          <a:xfrm>
            <a:off x="234000" y="90720"/>
            <a:ext cx="2861640" cy="14540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rmAutofit fontScale="80920" lnSpcReduction="10000"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hu-HU" sz="4400" b="0" strike="noStrike" spc="-1">
                <a:solidFill>
                  <a:schemeClr val="dk1"/>
                </a:solidFill>
                <a:latin typeface="Aptos Display"/>
              </a:rPr>
              <a:t>Sopianae a középkorban</a:t>
            </a:r>
            <a:endParaRPr lang="hu-HU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1" name="PlaceHolder 2"/>
          <p:cNvSpPr>
            <a:spLocks noGrp="1"/>
          </p:cNvSpPr>
          <p:nvPr>
            <p:ph/>
          </p:nvPr>
        </p:nvSpPr>
        <p:spPr>
          <a:xfrm>
            <a:off x="234000" y="1635840"/>
            <a:ext cx="3443760" cy="3478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hu-HU" sz="2400" b="0" strike="noStrike" spc="-1">
                <a:solidFill>
                  <a:schemeClr val="dk1"/>
                </a:solidFill>
                <a:latin typeface="Aptos"/>
              </a:rPr>
              <a:t>Honfoglaló magyarok elfoglalják</a:t>
            </a:r>
            <a:endParaRPr lang="hu-HU" sz="2400" b="0" strike="noStrike" spc="-1">
              <a:solidFill>
                <a:srgbClr val="000000"/>
              </a:solidFill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hu-HU" sz="2400" b="0" strike="noStrike" spc="-1">
                <a:solidFill>
                  <a:schemeClr val="dk1"/>
                </a:solidFill>
                <a:latin typeface="Aptos"/>
              </a:rPr>
              <a:t>István 1009-ben megalapítja a püspökséget</a:t>
            </a:r>
            <a:endParaRPr lang="hu-HU" sz="2400" b="0" strike="noStrike" spc="-1">
              <a:solidFill>
                <a:srgbClr val="000000"/>
              </a:solidFill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hu-HU" sz="2400" b="0" strike="noStrike" spc="-1">
                <a:solidFill>
                  <a:schemeClr val="dk1"/>
                </a:solidFill>
                <a:latin typeface="Aptos"/>
              </a:rPr>
              <a:t>1235-ben említik először Pécs néven</a:t>
            </a:r>
            <a:endParaRPr lang="hu-HU" sz="2400" b="0" strike="noStrike" spc="-1">
              <a:solidFill>
                <a:srgbClr val="000000"/>
              </a:solidFill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hu-HU" sz="2400" b="0" strike="noStrike" spc="-1">
                <a:solidFill>
                  <a:schemeClr val="dk1"/>
                </a:solidFill>
                <a:latin typeface="Aptos"/>
              </a:rPr>
              <a:t>1367-ben Nagy Lajos: ország elő egyeteme</a:t>
            </a:r>
            <a:endParaRPr lang="hu-HU" sz="2400" b="0" strike="noStrike" spc="-1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</a:pPr>
            <a:endParaRPr lang="hu-HU" sz="2000" b="0" strike="noStrike" spc="-1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</a:pPr>
            <a:endParaRPr lang="hu-HU" sz="2000" b="0" strike="noStrike" spc="-1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</a:pPr>
            <a:endParaRPr lang="hu-HU" sz="2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2" name="Kép 17"/>
          <p:cNvSpPr/>
          <p:nvPr/>
        </p:nvSpPr>
        <p:spPr>
          <a:xfrm>
            <a:off x="3678120" y="360"/>
            <a:ext cx="5465520" cy="2771280"/>
          </a:xfrm>
          <a:custGeom>
            <a:avLst/>
            <a:gdLst>
              <a:gd name="textAreaLeft" fmla="*/ 0 w 5465520"/>
              <a:gd name="textAreaRight" fmla="*/ 5465880 w 5465520"/>
              <a:gd name="textAreaTop" fmla="*/ 0 h 2771280"/>
              <a:gd name="textAreaBottom" fmla="*/ 2771640 h 2771280"/>
            </a:gdLst>
            <a:ahLst/>
            <a:cxnLst/>
            <a:rect l="textAreaLeft" t="textAreaTop" r="textAreaRight" b="textAreaBottom"/>
            <a:pathLst>
              <a:path w="7287684" h="3694372">
                <a:moveTo>
                  <a:pt x="1047969" y="0"/>
                </a:moveTo>
                <a:lnTo>
                  <a:pt x="7287684" y="0"/>
                </a:lnTo>
                <a:lnTo>
                  <a:pt x="7287684" y="814388"/>
                </a:lnTo>
                <a:lnTo>
                  <a:pt x="7287684" y="3694372"/>
                </a:lnTo>
                <a:lnTo>
                  <a:pt x="471411" y="3694372"/>
                </a:lnTo>
                <a:lnTo>
                  <a:pt x="470992" y="3686621"/>
                </a:lnTo>
                <a:cubicBezTo>
                  <a:pt x="458999" y="3642419"/>
                  <a:pt x="427907" y="3602236"/>
                  <a:pt x="376383" y="3554015"/>
                </a:cubicBezTo>
                <a:cubicBezTo>
                  <a:pt x="315976" y="3500438"/>
                  <a:pt x="255568" y="3454003"/>
                  <a:pt x="170288" y="3407569"/>
                </a:cubicBezTo>
                <a:cubicBezTo>
                  <a:pt x="365723" y="3382565"/>
                  <a:pt x="163181" y="3296841"/>
                  <a:pt x="230695" y="3243263"/>
                </a:cubicBezTo>
                <a:cubicBezTo>
                  <a:pt x="369276" y="3221831"/>
                  <a:pt x="479431" y="3393282"/>
                  <a:pt x="667759" y="3343275"/>
                </a:cubicBezTo>
                <a:cubicBezTo>
                  <a:pt x="440344" y="3196828"/>
                  <a:pt x="184501" y="3150393"/>
                  <a:pt x="17493" y="2953940"/>
                </a:cubicBezTo>
                <a:cubicBezTo>
                  <a:pt x="56580" y="2911078"/>
                  <a:pt x="95667" y="2953940"/>
                  <a:pt x="127647" y="2936081"/>
                </a:cubicBezTo>
                <a:cubicBezTo>
                  <a:pt x="127647" y="2925365"/>
                  <a:pt x="500751" y="2993232"/>
                  <a:pt x="522071" y="2714625"/>
                </a:cubicBezTo>
                <a:cubicBezTo>
                  <a:pt x="529178" y="2714625"/>
                  <a:pt x="536285" y="2714625"/>
                  <a:pt x="543391" y="2703909"/>
                </a:cubicBezTo>
                <a:cubicBezTo>
                  <a:pt x="582478" y="2664619"/>
                  <a:pt x="546945" y="2571750"/>
                  <a:pt x="610905" y="2564606"/>
                </a:cubicBezTo>
                <a:cubicBezTo>
                  <a:pt x="681973" y="2557462"/>
                  <a:pt x="749487" y="2525315"/>
                  <a:pt x="824107" y="2543175"/>
                </a:cubicBezTo>
                <a:cubicBezTo>
                  <a:pt x="880961" y="2557462"/>
                  <a:pt x="941368" y="2575322"/>
                  <a:pt x="1001776" y="2575322"/>
                </a:cubicBezTo>
                <a:cubicBezTo>
                  <a:pt x="1065736" y="2575322"/>
                  <a:pt x="1154570" y="2696766"/>
                  <a:pt x="1193658" y="2536031"/>
                </a:cubicBezTo>
                <a:cubicBezTo>
                  <a:pt x="1193658" y="2528888"/>
                  <a:pt x="1303812" y="2546747"/>
                  <a:pt x="1364219" y="2553891"/>
                </a:cubicBezTo>
                <a:cubicBezTo>
                  <a:pt x="1413966" y="2561035"/>
                  <a:pt x="1474374" y="2593181"/>
                  <a:pt x="1509907" y="2528888"/>
                </a:cubicBezTo>
                <a:cubicBezTo>
                  <a:pt x="1527674" y="2489596"/>
                  <a:pt x="1442393" y="2418159"/>
                  <a:pt x="1367772" y="2411015"/>
                </a:cubicBezTo>
                <a:cubicBezTo>
                  <a:pt x="1300259" y="2403872"/>
                  <a:pt x="1232745" y="2396728"/>
                  <a:pt x="1168784" y="2411015"/>
                </a:cubicBezTo>
                <a:cubicBezTo>
                  <a:pt x="1090610" y="2428875"/>
                  <a:pt x="1047969" y="2400300"/>
                  <a:pt x="1026649" y="2336007"/>
                </a:cubicBezTo>
                <a:cubicBezTo>
                  <a:pt x="1001776" y="2268141"/>
                  <a:pt x="955582" y="2232422"/>
                  <a:pt x="891621" y="2200275"/>
                </a:cubicBezTo>
                <a:cubicBezTo>
                  <a:pt x="735273" y="2121694"/>
                  <a:pt x="586032" y="2028825"/>
                  <a:pt x="415470" y="1982390"/>
                </a:cubicBezTo>
                <a:cubicBezTo>
                  <a:pt x="383490" y="1975246"/>
                  <a:pt x="344403" y="1960959"/>
                  <a:pt x="330189" y="1900238"/>
                </a:cubicBezTo>
                <a:cubicBezTo>
                  <a:pt x="792127" y="1993106"/>
                  <a:pt x="1211424" y="2232422"/>
                  <a:pt x="1687576" y="2218135"/>
                </a:cubicBezTo>
                <a:cubicBezTo>
                  <a:pt x="1559654" y="2143125"/>
                  <a:pt x="1406860" y="2139554"/>
                  <a:pt x="1268278" y="2085975"/>
                </a:cubicBezTo>
                <a:cubicBezTo>
                  <a:pt x="1367772" y="2046685"/>
                  <a:pt x="1460160" y="2089547"/>
                  <a:pt x="1552548" y="2110978"/>
                </a:cubicBezTo>
                <a:cubicBezTo>
                  <a:pt x="1630722" y="2128837"/>
                  <a:pt x="1701789" y="2132410"/>
                  <a:pt x="1708896" y="2021681"/>
                </a:cubicBezTo>
                <a:cubicBezTo>
                  <a:pt x="1708896" y="2010965"/>
                  <a:pt x="1708896" y="2003821"/>
                  <a:pt x="1708896" y="1993106"/>
                </a:cubicBezTo>
                <a:cubicBezTo>
                  <a:pt x="1680469" y="1946672"/>
                  <a:pt x="1641382" y="1925240"/>
                  <a:pt x="1591635" y="1910953"/>
                </a:cubicBezTo>
                <a:cubicBezTo>
                  <a:pt x="1563208" y="1903809"/>
                  <a:pt x="1524121" y="1889522"/>
                  <a:pt x="1524121" y="1857375"/>
                </a:cubicBezTo>
                <a:cubicBezTo>
                  <a:pt x="1527674" y="1735931"/>
                  <a:pt x="1431733" y="1700212"/>
                  <a:pt x="1339346" y="1664493"/>
                </a:cubicBezTo>
                <a:cubicBezTo>
                  <a:pt x="1389093" y="1603772"/>
                  <a:pt x="1431733" y="1646635"/>
                  <a:pt x="1470820" y="1643062"/>
                </a:cubicBezTo>
                <a:cubicBezTo>
                  <a:pt x="1495694" y="1639491"/>
                  <a:pt x="1520567" y="1635919"/>
                  <a:pt x="1520567" y="1603772"/>
                </a:cubicBezTo>
                <a:cubicBezTo>
                  <a:pt x="1520567" y="1578769"/>
                  <a:pt x="1509907" y="1546622"/>
                  <a:pt x="1485034" y="1546622"/>
                </a:cubicBezTo>
                <a:cubicBezTo>
                  <a:pt x="1328686" y="1543050"/>
                  <a:pt x="1239851" y="1371600"/>
                  <a:pt x="1076396" y="1371600"/>
                </a:cubicBezTo>
                <a:cubicBezTo>
                  <a:pt x="976902" y="1371600"/>
                  <a:pt x="1126144" y="1275159"/>
                  <a:pt x="1044416" y="1235869"/>
                </a:cubicBezTo>
                <a:cubicBezTo>
                  <a:pt x="1026649" y="1225153"/>
                  <a:pt x="1094163" y="1210866"/>
                  <a:pt x="1122590" y="1214437"/>
                </a:cubicBezTo>
                <a:cubicBezTo>
                  <a:pt x="1151017" y="1218009"/>
                  <a:pt x="1175891" y="1243013"/>
                  <a:pt x="1211424" y="1225153"/>
                </a:cubicBezTo>
                <a:cubicBezTo>
                  <a:pt x="1229191" y="1160860"/>
                  <a:pt x="1182997" y="1135856"/>
                  <a:pt x="1140357" y="1117997"/>
                </a:cubicBezTo>
                <a:cubicBezTo>
                  <a:pt x="1047969" y="1075135"/>
                  <a:pt x="955582" y="1025129"/>
                  <a:pt x="852534" y="1010841"/>
                </a:cubicBezTo>
                <a:cubicBezTo>
                  <a:pt x="817001" y="1007269"/>
                  <a:pt x="795680" y="989409"/>
                  <a:pt x="799234" y="953690"/>
                </a:cubicBezTo>
                <a:cubicBezTo>
                  <a:pt x="806340" y="907256"/>
                  <a:pt x="841874" y="921544"/>
                  <a:pt x="870301" y="925115"/>
                </a:cubicBezTo>
                <a:cubicBezTo>
                  <a:pt x="888068" y="928688"/>
                  <a:pt x="905835" y="939403"/>
                  <a:pt x="923602" y="914400"/>
                </a:cubicBezTo>
                <a:cubicBezTo>
                  <a:pt x="611794" y="724198"/>
                  <a:pt x="409919" y="684684"/>
                  <a:pt x="132090" y="589415"/>
                </a:cubicBezTo>
                <a:lnTo>
                  <a:pt x="31922" y="552917"/>
                </a:lnTo>
                <a:lnTo>
                  <a:pt x="26859" y="541335"/>
                </a:lnTo>
                <a:cubicBezTo>
                  <a:pt x="20137" y="534929"/>
                  <a:pt x="8953" y="532232"/>
                  <a:pt x="0" y="527681"/>
                </a:cubicBezTo>
                <a:cubicBezTo>
                  <a:pt x="5969" y="516305"/>
                  <a:pt x="7617" y="502963"/>
                  <a:pt x="17905" y="493550"/>
                </a:cubicBezTo>
                <a:cubicBezTo>
                  <a:pt x="23947" y="488022"/>
                  <a:pt x="35344" y="487159"/>
                  <a:pt x="44763" y="486724"/>
                </a:cubicBezTo>
                <a:lnTo>
                  <a:pt x="165722" y="483650"/>
                </a:lnTo>
                <a:lnTo>
                  <a:pt x="193385" y="498723"/>
                </a:lnTo>
                <a:cubicBezTo>
                  <a:pt x="210263" y="511671"/>
                  <a:pt x="227142" y="525066"/>
                  <a:pt x="315976" y="535781"/>
                </a:cubicBezTo>
                <a:cubicBezTo>
                  <a:pt x="401257" y="546497"/>
                  <a:pt x="479431" y="582216"/>
                  <a:pt x="575372" y="525066"/>
                </a:cubicBezTo>
                <a:cubicBezTo>
                  <a:pt x="639332" y="485775"/>
                  <a:pt x="742380" y="528637"/>
                  <a:pt x="820554" y="560785"/>
                </a:cubicBezTo>
                <a:cubicBezTo>
                  <a:pt x="884515" y="589360"/>
                  <a:pt x="948475" y="596503"/>
                  <a:pt x="1033756" y="560785"/>
                </a:cubicBezTo>
                <a:cubicBezTo>
                  <a:pt x="955582" y="539354"/>
                  <a:pt x="895175" y="521494"/>
                  <a:pt x="834767" y="507206"/>
                </a:cubicBezTo>
                <a:cubicBezTo>
                  <a:pt x="785020" y="496491"/>
                  <a:pt x="756593" y="471488"/>
                  <a:pt x="760147" y="417909"/>
                </a:cubicBezTo>
                <a:cubicBezTo>
                  <a:pt x="760147" y="389334"/>
                  <a:pt x="749487" y="350044"/>
                  <a:pt x="785020" y="335757"/>
                </a:cubicBezTo>
                <a:cubicBezTo>
                  <a:pt x="813447" y="321469"/>
                  <a:pt x="852534" y="335757"/>
                  <a:pt x="866748" y="360759"/>
                </a:cubicBezTo>
                <a:cubicBezTo>
                  <a:pt x="884515" y="407194"/>
                  <a:pt x="902281" y="450056"/>
                  <a:pt x="962689" y="453629"/>
                </a:cubicBezTo>
                <a:cubicBezTo>
                  <a:pt x="1044416" y="460771"/>
                  <a:pt x="998222" y="432197"/>
                  <a:pt x="984009" y="396478"/>
                </a:cubicBezTo>
                <a:cubicBezTo>
                  <a:pt x="969795" y="357188"/>
                  <a:pt x="1012436" y="346472"/>
                  <a:pt x="1040863" y="353615"/>
                </a:cubicBezTo>
                <a:cubicBezTo>
                  <a:pt x="1147464" y="385763"/>
                  <a:pt x="1257618" y="328613"/>
                  <a:pt x="1367772" y="375047"/>
                </a:cubicBezTo>
                <a:cubicBezTo>
                  <a:pt x="1339346" y="260747"/>
                  <a:pt x="1278938" y="210741"/>
                  <a:pt x="1151017" y="192881"/>
                </a:cubicBezTo>
                <a:cubicBezTo>
                  <a:pt x="1104823" y="189310"/>
                  <a:pt x="1055076" y="196453"/>
                  <a:pt x="1012436" y="164306"/>
                </a:cubicBezTo>
                <a:cubicBezTo>
                  <a:pt x="987562" y="146447"/>
                  <a:pt x="962689" y="125016"/>
                  <a:pt x="980456" y="89297"/>
                </a:cubicBezTo>
                <a:cubicBezTo>
                  <a:pt x="991116" y="64294"/>
                  <a:pt x="1019542" y="64294"/>
                  <a:pt x="1044416" y="71437"/>
                </a:cubicBezTo>
                <a:cubicBezTo>
                  <a:pt x="1147464" y="110728"/>
                  <a:pt x="1257618" y="121444"/>
                  <a:pt x="1364219" y="135731"/>
                </a:cubicBezTo>
                <a:cubicBezTo>
                  <a:pt x="1381986" y="139303"/>
                  <a:pt x="1399753" y="146447"/>
                  <a:pt x="1417520" y="110728"/>
                </a:cubicBezTo>
                <a:cubicBezTo>
                  <a:pt x="1293152" y="78581"/>
                  <a:pt x="1172337" y="35719"/>
                  <a:pt x="1047969" y="0"/>
                </a:cubicBez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hu-H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3" name="Kép 18"/>
          <p:cNvSpPr/>
          <p:nvPr/>
        </p:nvSpPr>
        <p:spPr>
          <a:xfrm>
            <a:off x="3544920" y="2853000"/>
            <a:ext cx="5604120" cy="2291760"/>
          </a:xfrm>
          <a:custGeom>
            <a:avLst/>
            <a:gdLst>
              <a:gd name="textAreaLeft" fmla="*/ 0 w 5604120"/>
              <a:gd name="textAreaRight" fmla="*/ 5604480 w 5604120"/>
              <a:gd name="textAreaTop" fmla="*/ 0 h 2291760"/>
              <a:gd name="textAreaBottom" fmla="*/ 2292120 h 2291760"/>
            </a:gdLst>
            <a:ahLst/>
            <a:cxnLst/>
            <a:rect l="textAreaLeft" t="textAreaTop" r="textAreaRight" b="textAreaBottom"/>
            <a:pathLst>
              <a:path w="7472381" h="3055043">
                <a:moveTo>
                  <a:pt x="638975" y="0"/>
                </a:moveTo>
                <a:lnTo>
                  <a:pt x="7472381" y="0"/>
                </a:lnTo>
                <a:lnTo>
                  <a:pt x="7472381" y="2579984"/>
                </a:lnTo>
                <a:lnTo>
                  <a:pt x="7472381" y="3055043"/>
                </a:lnTo>
                <a:lnTo>
                  <a:pt x="6992676" y="3055043"/>
                </a:lnTo>
                <a:lnTo>
                  <a:pt x="1946893" y="3055043"/>
                </a:lnTo>
                <a:cubicBezTo>
                  <a:pt x="1801205" y="2983605"/>
                  <a:pt x="1662624" y="2897880"/>
                  <a:pt x="1506276" y="2855018"/>
                </a:cubicBezTo>
                <a:cubicBezTo>
                  <a:pt x="1399675" y="2826443"/>
                  <a:pt x="1296627" y="2776437"/>
                  <a:pt x="1314394" y="2626417"/>
                </a:cubicBezTo>
                <a:cubicBezTo>
                  <a:pt x="1317947" y="2583555"/>
                  <a:pt x="1289520" y="2551409"/>
                  <a:pt x="1246880" y="2562124"/>
                </a:cubicBezTo>
                <a:cubicBezTo>
                  <a:pt x="1165153" y="2583555"/>
                  <a:pt x="1126065" y="2522833"/>
                  <a:pt x="1079872" y="2476399"/>
                </a:cubicBezTo>
                <a:cubicBezTo>
                  <a:pt x="998144" y="2394247"/>
                  <a:pt x="919970" y="2308520"/>
                  <a:pt x="788495" y="2294233"/>
                </a:cubicBezTo>
                <a:cubicBezTo>
                  <a:pt x="813369" y="2229939"/>
                  <a:pt x="856009" y="2237083"/>
                  <a:pt x="895097" y="2251371"/>
                </a:cubicBezTo>
                <a:cubicBezTo>
                  <a:pt x="998144" y="2287090"/>
                  <a:pt x="1101192" y="2326380"/>
                  <a:pt x="1204239" y="2362099"/>
                </a:cubicBezTo>
                <a:cubicBezTo>
                  <a:pt x="1271754" y="2383530"/>
                  <a:pt x="1339267" y="2415677"/>
                  <a:pt x="1428102" y="2390674"/>
                </a:cubicBezTo>
                <a:cubicBezTo>
                  <a:pt x="1349928" y="2262087"/>
                  <a:pt x="1218453" y="2237083"/>
                  <a:pt x="1111852" y="2197793"/>
                </a:cubicBezTo>
                <a:cubicBezTo>
                  <a:pt x="980377" y="2147787"/>
                  <a:pt x="902203" y="2054918"/>
                  <a:pt x="806262" y="1947762"/>
                </a:cubicBezTo>
                <a:cubicBezTo>
                  <a:pt x="902203" y="1919187"/>
                  <a:pt x="962610" y="1997768"/>
                  <a:pt x="1040785" y="1994196"/>
                </a:cubicBezTo>
                <a:cubicBezTo>
                  <a:pt x="1044338" y="1983480"/>
                  <a:pt x="1051445" y="1962049"/>
                  <a:pt x="1051445" y="1962049"/>
                </a:cubicBezTo>
                <a:cubicBezTo>
                  <a:pt x="923523" y="1904899"/>
                  <a:pt x="866670" y="1797743"/>
                  <a:pt x="845349" y="1665583"/>
                </a:cubicBezTo>
                <a:cubicBezTo>
                  <a:pt x="838243" y="1597718"/>
                  <a:pt x="792049" y="1576287"/>
                  <a:pt x="745855" y="1544140"/>
                </a:cubicBezTo>
                <a:cubicBezTo>
                  <a:pt x="589507" y="1433411"/>
                  <a:pt x="422499" y="1333399"/>
                  <a:pt x="291024" y="1183381"/>
                </a:cubicBezTo>
                <a:cubicBezTo>
                  <a:pt x="443819" y="1201239"/>
                  <a:pt x="564633" y="1301252"/>
                  <a:pt x="724535" y="1344115"/>
                </a:cubicBezTo>
                <a:cubicBezTo>
                  <a:pt x="596614" y="1179808"/>
                  <a:pt x="429605" y="1094083"/>
                  <a:pt x="276811" y="994071"/>
                </a:cubicBezTo>
                <a:cubicBezTo>
                  <a:pt x="205743" y="947637"/>
                  <a:pt x="141783" y="890486"/>
                  <a:pt x="60055" y="865484"/>
                </a:cubicBezTo>
                <a:cubicBezTo>
                  <a:pt x="31628" y="858340"/>
                  <a:pt x="-18119" y="840481"/>
                  <a:pt x="6755" y="790474"/>
                </a:cubicBezTo>
                <a:cubicBezTo>
                  <a:pt x="28075" y="747612"/>
                  <a:pt x="67162" y="761900"/>
                  <a:pt x="102696" y="772614"/>
                </a:cubicBezTo>
                <a:cubicBezTo>
                  <a:pt x="187976" y="801190"/>
                  <a:pt x="280364" y="801190"/>
                  <a:pt x="397625" y="801190"/>
                </a:cubicBezTo>
                <a:cubicBezTo>
                  <a:pt x="298131" y="665458"/>
                  <a:pt x="116909" y="708321"/>
                  <a:pt x="31628" y="565446"/>
                </a:cubicBezTo>
                <a:cubicBezTo>
                  <a:pt x="138229" y="540444"/>
                  <a:pt x="219957" y="590450"/>
                  <a:pt x="305237" y="601165"/>
                </a:cubicBezTo>
                <a:cubicBezTo>
                  <a:pt x="383412" y="611881"/>
                  <a:pt x="401178" y="586877"/>
                  <a:pt x="383412" y="508296"/>
                </a:cubicBezTo>
                <a:cubicBezTo>
                  <a:pt x="354985" y="386853"/>
                  <a:pt x="397625" y="326130"/>
                  <a:pt x="511333" y="358278"/>
                </a:cubicBezTo>
                <a:cubicBezTo>
                  <a:pt x="617934" y="390424"/>
                  <a:pt x="628594" y="343990"/>
                  <a:pt x="600167" y="276124"/>
                </a:cubicBezTo>
                <a:cubicBezTo>
                  <a:pt x="557527" y="176112"/>
                  <a:pt x="603720" y="97531"/>
                  <a:pt x="635701" y="11805"/>
                </a:cubicBez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hu-HU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4" name="Rectangle 1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360"/>
            <a:ext cx="9143640" cy="5144760"/>
          </a:xfrm>
          <a:prstGeom prst="rect">
            <a:avLst/>
          </a:prstGeom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800" b="0" strike="noStrike" spc="-1">
              <a:solidFill>
                <a:schemeClr val="lt1"/>
              </a:solidFill>
              <a:latin typeface="Aptos"/>
            </a:endParaRPr>
          </a:p>
        </p:txBody>
      </p:sp>
      <p:sp>
        <p:nvSpPr>
          <p:cNvPr id="225" name="Rectangle 1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360"/>
            <a:ext cx="9143640" cy="514476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800" b="0" strike="noStrike" spc="-1">
              <a:solidFill>
                <a:schemeClr val="lt1"/>
              </a:solidFill>
              <a:latin typeface="Aptos"/>
            </a:endParaRPr>
          </a:p>
        </p:txBody>
      </p:sp>
      <p:sp>
        <p:nvSpPr>
          <p:cNvPr id="226" name="PlaceHolder 1"/>
          <p:cNvSpPr>
            <a:spLocks noGrp="1"/>
          </p:cNvSpPr>
          <p:nvPr>
            <p:ph type="title"/>
          </p:nvPr>
        </p:nvSpPr>
        <p:spPr>
          <a:xfrm>
            <a:off x="2977560" y="457200"/>
            <a:ext cx="3200040" cy="10137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rmAutofit fontScale="74783"/>
          </a:bodyPr>
          <a:lstStyle/>
          <a:p>
            <a:pPr indent="0" algn="ctr" defTabSz="914400">
              <a:lnSpc>
                <a:spcPct val="90000"/>
              </a:lnSpc>
              <a:buNone/>
            </a:pPr>
            <a:r>
              <a:rPr lang="hu-HU" sz="4400" b="0" strike="noStrike" spc="-1">
                <a:solidFill>
                  <a:schemeClr val="dk1">
                    <a:lumMod val="85000"/>
                    <a:lumOff val="15000"/>
                  </a:schemeClr>
                </a:solidFill>
                <a:latin typeface="Aptos Display"/>
              </a:rPr>
              <a:t>Török hódoltság alatt</a:t>
            </a:r>
            <a:endParaRPr lang="hu-HU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7" name="Kép 19"/>
          <p:cNvSpPr/>
          <p:nvPr/>
        </p:nvSpPr>
        <p:spPr>
          <a:xfrm>
            <a:off x="360" y="360"/>
            <a:ext cx="2771280" cy="5144760"/>
          </a:xfrm>
          <a:custGeom>
            <a:avLst/>
            <a:gdLst>
              <a:gd name="textAreaLeft" fmla="*/ 0 w 2771280"/>
              <a:gd name="textAreaRight" fmla="*/ 2771640 w 2771280"/>
              <a:gd name="textAreaTop" fmla="*/ 0 h 5144760"/>
              <a:gd name="textAreaBottom" fmla="*/ 5145120 h 5144760"/>
            </a:gdLst>
            <a:ahLst/>
            <a:cxnLst/>
            <a:rect l="textAreaLeft" t="textAreaTop" r="textAreaRight" b="textAreaBottom"/>
            <a:pathLst>
              <a:path w="3695699" h="6858001">
                <a:moveTo>
                  <a:pt x="0" y="0"/>
                </a:moveTo>
                <a:lnTo>
                  <a:pt x="3435129" y="0"/>
                </a:lnTo>
                <a:lnTo>
                  <a:pt x="3430599" y="17349"/>
                </a:lnTo>
                <a:cubicBezTo>
                  <a:pt x="3437542" y="19835"/>
                  <a:pt x="3423757" y="30822"/>
                  <a:pt x="3427683" y="38871"/>
                </a:cubicBezTo>
                <a:cubicBezTo>
                  <a:pt x="3431230" y="44698"/>
                  <a:pt x="3427877" y="49388"/>
                  <a:pt x="3427096" y="55116"/>
                </a:cubicBezTo>
                <a:cubicBezTo>
                  <a:pt x="3429620" y="62945"/>
                  <a:pt x="3421946" y="87211"/>
                  <a:pt x="3417356" y="93331"/>
                </a:cubicBezTo>
                <a:cubicBezTo>
                  <a:pt x="3401974" y="107607"/>
                  <a:pt x="3409629" y="143436"/>
                  <a:pt x="3397765" y="155370"/>
                </a:cubicBezTo>
                <a:cubicBezTo>
                  <a:pt x="3395800" y="159886"/>
                  <a:pt x="3394789" y="164378"/>
                  <a:pt x="3394373" y="168831"/>
                </a:cubicBezTo>
                <a:lnTo>
                  <a:pt x="3394553" y="181402"/>
                </a:lnTo>
                <a:lnTo>
                  <a:pt x="3397293" y="185192"/>
                </a:lnTo>
                <a:lnTo>
                  <a:pt x="3395923" y="192756"/>
                </a:lnTo>
                <a:cubicBezTo>
                  <a:pt x="3396018" y="193497"/>
                  <a:pt x="3396112" y="194237"/>
                  <a:pt x="3396207" y="194978"/>
                </a:cubicBezTo>
                <a:cubicBezTo>
                  <a:pt x="3396531" y="199154"/>
                  <a:pt x="3396856" y="203330"/>
                  <a:pt x="3397180" y="207506"/>
                </a:cubicBezTo>
                <a:cubicBezTo>
                  <a:pt x="3382438" y="200939"/>
                  <a:pt x="3394549" y="241317"/>
                  <a:pt x="3383191" y="229051"/>
                </a:cubicBezTo>
                <a:cubicBezTo>
                  <a:pt x="3382519" y="234401"/>
                  <a:pt x="3381383" y="237332"/>
                  <a:pt x="3380194" y="239137"/>
                </a:cubicBezTo>
                <a:lnTo>
                  <a:pt x="3349267" y="310262"/>
                </a:lnTo>
                <a:lnTo>
                  <a:pt x="3344455" y="381704"/>
                </a:lnTo>
                <a:cubicBezTo>
                  <a:pt x="3343420" y="464598"/>
                  <a:pt x="3338482" y="511985"/>
                  <a:pt x="3327551" y="571873"/>
                </a:cubicBezTo>
                <a:cubicBezTo>
                  <a:pt x="3316620" y="631761"/>
                  <a:pt x="3309762" y="702429"/>
                  <a:pt x="3278869" y="741030"/>
                </a:cubicBezTo>
                <a:lnTo>
                  <a:pt x="3239259" y="957888"/>
                </a:lnTo>
                <a:cubicBezTo>
                  <a:pt x="3267597" y="1021376"/>
                  <a:pt x="3235647" y="1004478"/>
                  <a:pt x="3243890" y="1047869"/>
                </a:cubicBezTo>
                <a:cubicBezTo>
                  <a:pt x="3245988" y="1077107"/>
                  <a:pt x="3228006" y="1101189"/>
                  <a:pt x="3221700" y="1118244"/>
                </a:cubicBezTo>
                <a:cubicBezTo>
                  <a:pt x="3220198" y="1120922"/>
                  <a:pt x="3213346" y="1188569"/>
                  <a:pt x="3211078" y="1190394"/>
                </a:cubicBezTo>
                <a:cubicBezTo>
                  <a:pt x="3204899" y="1218939"/>
                  <a:pt x="3210276" y="1253036"/>
                  <a:pt x="3199704" y="1304585"/>
                </a:cubicBezTo>
                <a:cubicBezTo>
                  <a:pt x="3199438" y="1346246"/>
                  <a:pt x="3168623" y="1413431"/>
                  <a:pt x="3167741" y="1449444"/>
                </a:cubicBezTo>
                <a:cubicBezTo>
                  <a:pt x="3180911" y="1471132"/>
                  <a:pt x="3193362" y="1499173"/>
                  <a:pt x="3194410" y="1520667"/>
                </a:cubicBezTo>
                <a:cubicBezTo>
                  <a:pt x="3181228" y="1513763"/>
                  <a:pt x="3199978" y="1547097"/>
                  <a:pt x="3184473" y="1547038"/>
                </a:cubicBezTo>
                <a:cubicBezTo>
                  <a:pt x="3185153" y="1550949"/>
                  <a:pt x="3186303" y="1554741"/>
                  <a:pt x="3187573" y="1558550"/>
                </a:cubicBezTo>
                <a:lnTo>
                  <a:pt x="3188231" y="1560544"/>
                </a:lnTo>
                <a:lnTo>
                  <a:pt x="3188195" y="1568317"/>
                </a:lnTo>
                <a:lnTo>
                  <a:pt x="3191518" y="1570772"/>
                </a:lnTo>
                <a:lnTo>
                  <a:pt x="3193853" y="1582659"/>
                </a:lnTo>
                <a:cubicBezTo>
                  <a:pt x="3194213" y="1587070"/>
                  <a:pt x="3193997" y="1591769"/>
                  <a:pt x="3192857" y="1596890"/>
                </a:cubicBezTo>
                <a:cubicBezTo>
                  <a:pt x="3185716" y="1609144"/>
                  <a:pt x="3191593" y="1629575"/>
                  <a:pt x="3189686" y="1647479"/>
                </a:cubicBezTo>
                <a:lnTo>
                  <a:pt x="3187125" y="1655568"/>
                </a:lnTo>
                <a:cubicBezTo>
                  <a:pt x="3187259" y="1659315"/>
                  <a:pt x="3192418" y="1733399"/>
                  <a:pt x="3192552" y="1737146"/>
                </a:cubicBezTo>
                <a:cubicBezTo>
                  <a:pt x="3236684" y="1834597"/>
                  <a:pt x="3210475" y="1851660"/>
                  <a:pt x="3219437" y="1908917"/>
                </a:cubicBezTo>
                <a:lnTo>
                  <a:pt x="3220572" y="1915235"/>
                </a:lnTo>
                <a:cubicBezTo>
                  <a:pt x="3225642" y="1919319"/>
                  <a:pt x="3228448" y="1945519"/>
                  <a:pt x="3226946" y="1954447"/>
                </a:cubicBezTo>
                <a:cubicBezTo>
                  <a:pt x="3219553" y="1979351"/>
                  <a:pt x="3239504" y="2001442"/>
                  <a:pt x="3234148" y="2021397"/>
                </a:cubicBezTo>
                <a:cubicBezTo>
                  <a:pt x="3234224" y="2026740"/>
                  <a:pt x="3235084" y="2031233"/>
                  <a:pt x="3236424" y="2035173"/>
                </a:cubicBezTo>
                <a:lnTo>
                  <a:pt x="3241339" y="2045116"/>
                </a:lnTo>
                <a:lnTo>
                  <a:pt x="3233470" y="2098623"/>
                </a:lnTo>
                <a:cubicBezTo>
                  <a:pt x="3230495" y="2129687"/>
                  <a:pt x="3232618" y="2188321"/>
                  <a:pt x="3230016" y="2240964"/>
                </a:cubicBezTo>
                <a:cubicBezTo>
                  <a:pt x="3226602" y="2283982"/>
                  <a:pt x="3232644" y="2342030"/>
                  <a:pt x="3237809" y="2379644"/>
                </a:cubicBezTo>
                <a:cubicBezTo>
                  <a:pt x="3244462" y="2409884"/>
                  <a:pt x="3221747" y="2435219"/>
                  <a:pt x="3237054" y="2459103"/>
                </a:cubicBezTo>
                <a:cubicBezTo>
                  <a:pt x="3245536" y="2488997"/>
                  <a:pt x="3251426" y="2510390"/>
                  <a:pt x="3255285" y="2538679"/>
                </a:cubicBezTo>
                <a:cubicBezTo>
                  <a:pt x="3258296" y="2574322"/>
                  <a:pt x="3245460" y="2589819"/>
                  <a:pt x="3245073" y="2622720"/>
                </a:cubicBezTo>
                <a:lnTo>
                  <a:pt x="3252960" y="2736087"/>
                </a:lnTo>
                <a:cubicBezTo>
                  <a:pt x="3245577" y="2772183"/>
                  <a:pt x="3230063" y="2856752"/>
                  <a:pt x="3218681" y="2902964"/>
                </a:cubicBezTo>
                <a:cubicBezTo>
                  <a:pt x="3212624" y="2927969"/>
                  <a:pt x="3209733" y="2973979"/>
                  <a:pt x="3203641" y="3008786"/>
                </a:cubicBezTo>
                <a:cubicBezTo>
                  <a:pt x="3197547" y="3043595"/>
                  <a:pt x="3186644" y="3093251"/>
                  <a:pt x="3182123" y="3111815"/>
                </a:cubicBezTo>
                <a:lnTo>
                  <a:pt x="3176517" y="3120169"/>
                </a:lnTo>
                <a:lnTo>
                  <a:pt x="3177035" y="3121646"/>
                </a:lnTo>
                <a:cubicBezTo>
                  <a:pt x="3177423" y="3127588"/>
                  <a:pt x="3176129" y="3130763"/>
                  <a:pt x="3174093" y="3132705"/>
                </a:cubicBezTo>
                <a:lnTo>
                  <a:pt x="3171045" y="3134220"/>
                </a:lnTo>
                <a:lnTo>
                  <a:pt x="3168274" y="3141524"/>
                </a:lnTo>
                <a:lnTo>
                  <a:pt x="3160781" y="3155149"/>
                </a:lnTo>
                <a:cubicBezTo>
                  <a:pt x="3160949" y="3156237"/>
                  <a:pt x="3161116" y="3157326"/>
                  <a:pt x="3161284" y="3158414"/>
                </a:cubicBezTo>
                <a:lnTo>
                  <a:pt x="3152950" y="3180080"/>
                </a:lnTo>
                <a:lnTo>
                  <a:pt x="3153739" y="3180719"/>
                </a:lnTo>
                <a:cubicBezTo>
                  <a:pt x="3155321" y="3182647"/>
                  <a:pt x="3156128" y="3184999"/>
                  <a:pt x="3155342" y="3188313"/>
                </a:cubicBezTo>
                <a:cubicBezTo>
                  <a:pt x="3169797" y="3188216"/>
                  <a:pt x="3159934" y="3192271"/>
                  <a:pt x="3156340" y="3202049"/>
                </a:cubicBezTo>
                <a:cubicBezTo>
                  <a:pt x="3177988" y="3204083"/>
                  <a:pt x="3159779" y="3228842"/>
                  <a:pt x="3169832" y="3237938"/>
                </a:cubicBezTo>
                <a:cubicBezTo>
                  <a:pt x="3166705" y="3245075"/>
                  <a:pt x="3163793" y="3252659"/>
                  <a:pt x="3161244" y="3260564"/>
                </a:cubicBezTo>
                <a:lnTo>
                  <a:pt x="3160005" y="3265314"/>
                </a:lnTo>
                <a:cubicBezTo>
                  <a:pt x="3160063" y="3265371"/>
                  <a:pt x="3160124" y="3265428"/>
                  <a:pt x="3160184" y="3265486"/>
                </a:cubicBezTo>
                <a:cubicBezTo>
                  <a:pt x="3160345" y="3266694"/>
                  <a:pt x="3160101" y="3268319"/>
                  <a:pt x="3159279" y="3270659"/>
                </a:cubicBezTo>
                <a:lnTo>
                  <a:pt x="3157747" y="3273971"/>
                </a:lnTo>
                <a:lnTo>
                  <a:pt x="3155343" y="3283185"/>
                </a:lnTo>
                <a:cubicBezTo>
                  <a:pt x="3155517" y="3284422"/>
                  <a:pt x="3155689" y="3285657"/>
                  <a:pt x="3155860" y="3286893"/>
                </a:cubicBezTo>
                <a:lnTo>
                  <a:pt x="3158001" y="3289146"/>
                </a:lnTo>
                <a:lnTo>
                  <a:pt x="3157508" y="3289877"/>
                </a:lnTo>
                <a:cubicBezTo>
                  <a:pt x="3151604" y="3294411"/>
                  <a:pt x="3144966" y="3293561"/>
                  <a:pt x="3159853" y="3309833"/>
                </a:cubicBezTo>
                <a:cubicBezTo>
                  <a:pt x="3149181" y="3321561"/>
                  <a:pt x="3158789" y="3329345"/>
                  <a:pt x="3157392" y="3351579"/>
                </a:cubicBezTo>
                <a:cubicBezTo>
                  <a:pt x="3148710" y="3357083"/>
                  <a:pt x="3149361" y="3365079"/>
                  <a:pt x="3152871" y="3374240"/>
                </a:cubicBezTo>
                <a:cubicBezTo>
                  <a:pt x="3148885" y="3383513"/>
                  <a:pt x="3145239" y="3392740"/>
                  <a:pt x="3142119" y="3402557"/>
                </a:cubicBezTo>
                <a:lnTo>
                  <a:pt x="3138061" y="3419585"/>
                </a:lnTo>
                <a:lnTo>
                  <a:pt x="3139796" y="3424940"/>
                </a:lnTo>
                <a:cubicBezTo>
                  <a:pt x="3142520" y="3434326"/>
                  <a:pt x="3143300" y="3443700"/>
                  <a:pt x="3137669" y="3463264"/>
                </a:cubicBezTo>
                <a:cubicBezTo>
                  <a:pt x="3147380" y="3480689"/>
                  <a:pt x="3167781" y="3490510"/>
                  <a:pt x="3168140" y="3518969"/>
                </a:cubicBezTo>
                <a:cubicBezTo>
                  <a:pt x="3159473" y="3545761"/>
                  <a:pt x="3191152" y="3574399"/>
                  <a:pt x="3179206" y="3607864"/>
                </a:cubicBezTo>
                <a:cubicBezTo>
                  <a:pt x="3176757" y="3619813"/>
                  <a:pt x="3181069" y="3654600"/>
                  <a:pt x="3189125" y="3659839"/>
                </a:cubicBezTo>
                <a:cubicBezTo>
                  <a:pt x="3191518" y="3666815"/>
                  <a:pt x="3189857" y="3675779"/>
                  <a:pt x="3198077" y="3677681"/>
                </a:cubicBezTo>
                <a:cubicBezTo>
                  <a:pt x="3208136" y="3681475"/>
                  <a:pt x="3196345" y="3709561"/>
                  <a:pt x="3207094" y="3703876"/>
                </a:cubicBezTo>
                <a:cubicBezTo>
                  <a:pt x="3199084" y="3723751"/>
                  <a:pt x="3220453" y="3734396"/>
                  <a:pt x="3227016" y="3748633"/>
                </a:cubicBezTo>
                <a:cubicBezTo>
                  <a:pt x="3218663" y="3764666"/>
                  <a:pt x="3240667" y="3778725"/>
                  <a:pt x="3246806" y="3811324"/>
                </a:cubicBezTo>
                <a:cubicBezTo>
                  <a:pt x="3237058" y="3829063"/>
                  <a:pt x="3251097" y="3833247"/>
                  <a:pt x="3239091" y="3865102"/>
                </a:cubicBezTo>
                <a:cubicBezTo>
                  <a:pt x="3240755" y="3865725"/>
                  <a:pt x="3242340" y="3866659"/>
                  <a:pt x="3243800" y="3867874"/>
                </a:cubicBezTo>
                <a:cubicBezTo>
                  <a:pt x="3252276" y="3874935"/>
                  <a:pt x="3254724" y="3889782"/>
                  <a:pt x="3249268" y="3901031"/>
                </a:cubicBezTo>
                <a:cubicBezTo>
                  <a:pt x="3234180" y="3950514"/>
                  <a:pt x="3270886" y="3938724"/>
                  <a:pt x="3271850" y="3976535"/>
                </a:cubicBezTo>
                <a:cubicBezTo>
                  <a:pt x="3275333" y="4018513"/>
                  <a:pt x="3265836" y="4033210"/>
                  <a:pt x="3253128" y="4091308"/>
                </a:cubicBezTo>
                <a:cubicBezTo>
                  <a:pt x="3262530" y="4093945"/>
                  <a:pt x="3263925" y="4100312"/>
                  <a:pt x="3261491" y="4112665"/>
                </a:cubicBezTo>
                <a:cubicBezTo>
                  <a:pt x="3263824" y="4132845"/>
                  <a:pt x="3285122" y="4124005"/>
                  <a:pt x="3275235" y="4148543"/>
                </a:cubicBezTo>
                <a:cubicBezTo>
                  <a:pt x="3282222" y="4163609"/>
                  <a:pt x="3300717" y="4191930"/>
                  <a:pt x="3303406" y="4203059"/>
                </a:cubicBezTo>
                <a:cubicBezTo>
                  <a:pt x="3307769" y="4216879"/>
                  <a:pt x="3289765" y="4198911"/>
                  <a:pt x="3291377" y="4215304"/>
                </a:cubicBezTo>
                <a:cubicBezTo>
                  <a:pt x="3295421" y="4234470"/>
                  <a:pt x="3290844" y="4240556"/>
                  <a:pt x="3303627" y="4247412"/>
                </a:cubicBezTo>
                <a:cubicBezTo>
                  <a:pt x="3300302" y="4270043"/>
                  <a:pt x="3313094" y="4269840"/>
                  <a:pt x="3323715" y="4295574"/>
                </a:cubicBezTo>
                <a:cubicBezTo>
                  <a:pt x="3318854" y="4309546"/>
                  <a:pt x="3323708" y="4317748"/>
                  <a:pt x="3331757" y="4324626"/>
                </a:cubicBezTo>
                <a:cubicBezTo>
                  <a:pt x="3334500" y="4352298"/>
                  <a:pt x="3348521" y="4373553"/>
                  <a:pt x="3357571" y="4402594"/>
                </a:cubicBezTo>
                <a:cubicBezTo>
                  <a:pt x="3395421" y="4440113"/>
                  <a:pt x="3406716" y="4492429"/>
                  <a:pt x="3416883" y="4511276"/>
                </a:cubicBezTo>
                <a:lnTo>
                  <a:pt x="3418568" y="4515669"/>
                </a:lnTo>
                <a:cubicBezTo>
                  <a:pt x="3418685" y="4519956"/>
                  <a:pt x="3418801" y="4524244"/>
                  <a:pt x="3418918" y="4528531"/>
                </a:cubicBezTo>
                <a:cubicBezTo>
                  <a:pt x="3418727" y="4530191"/>
                  <a:pt x="3418537" y="4531850"/>
                  <a:pt x="3418346" y="4533510"/>
                </a:cubicBezTo>
                <a:cubicBezTo>
                  <a:pt x="3418215" y="4536889"/>
                  <a:pt x="3418462" y="4539065"/>
                  <a:pt x="3419005" y="4540494"/>
                </a:cubicBezTo>
                <a:lnTo>
                  <a:pt x="3424268" y="4595886"/>
                </a:lnTo>
                <a:cubicBezTo>
                  <a:pt x="3429156" y="4624362"/>
                  <a:pt x="3443934" y="4682306"/>
                  <a:pt x="3448330" y="4711348"/>
                </a:cubicBezTo>
                <a:lnTo>
                  <a:pt x="3445621" y="4714874"/>
                </a:lnTo>
                <a:cubicBezTo>
                  <a:pt x="3444103" y="4718397"/>
                  <a:pt x="3443735" y="4723077"/>
                  <a:pt x="3445980" y="4730345"/>
                </a:cubicBezTo>
                <a:lnTo>
                  <a:pt x="3446976" y="4731926"/>
                </a:lnTo>
                <a:lnTo>
                  <a:pt x="3443720" y="4745408"/>
                </a:lnTo>
                <a:cubicBezTo>
                  <a:pt x="3444756" y="4771155"/>
                  <a:pt x="3455466" y="4843107"/>
                  <a:pt x="3453194" y="4886406"/>
                </a:cubicBezTo>
                <a:cubicBezTo>
                  <a:pt x="3454856" y="4906631"/>
                  <a:pt x="3481235" y="5008239"/>
                  <a:pt x="3455210" y="5025296"/>
                </a:cubicBezTo>
                <a:cubicBezTo>
                  <a:pt x="3442202" y="5116320"/>
                  <a:pt x="3464654" y="5119078"/>
                  <a:pt x="3462841" y="5211091"/>
                </a:cubicBezTo>
                <a:cubicBezTo>
                  <a:pt x="3469390" y="5269669"/>
                  <a:pt x="3462794" y="5327391"/>
                  <a:pt x="3469385" y="5356669"/>
                </a:cubicBezTo>
                <a:cubicBezTo>
                  <a:pt x="3471479" y="5361935"/>
                  <a:pt x="3474277" y="5366825"/>
                  <a:pt x="3477268" y="5371683"/>
                </a:cubicBezTo>
                <a:lnTo>
                  <a:pt x="3478824" y="5374232"/>
                </a:lnTo>
                <a:lnTo>
                  <a:pt x="3486664" y="5427532"/>
                </a:lnTo>
                <a:lnTo>
                  <a:pt x="3499845" y="5523238"/>
                </a:lnTo>
                <a:cubicBezTo>
                  <a:pt x="3496480" y="5535759"/>
                  <a:pt x="3498126" y="5574631"/>
                  <a:pt x="3505782" y="5582050"/>
                </a:cubicBezTo>
                <a:cubicBezTo>
                  <a:pt x="3507640" y="5590169"/>
                  <a:pt x="3505294" y="5599602"/>
                  <a:pt x="3513368" y="5603412"/>
                </a:cubicBezTo>
                <a:cubicBezTo>
                  <a:pt x="3518549" y="5620896"/>
                  <a:pt x="3530454" y="5660930"/>
                  <a:pt x="3536869" y="5686953"/>
                </a:cubicBezTo>
                <a:cubicBezTo>
                  <a:pt x="3527290" y="5702684"/>
                  <a:pt x="3548216" y="5722678"/>
                  <a:pt x="3551859" y="5759548"/>
                </a:cubicBezTo>
                <a:cubicBezTo>
                  <a:pt x="3540751" y="5776843"/>
                  <a:pt x="3554471" y="5784377"/>
                  <a:pt x="3540024" y="5816599"/>
                </a:cubicBezTo>
                <a:cubicBezTo>
                  <a:pt x="3541640" y="5817630"/>
                  <a:pt x="3543154" y="5818984"/>
                  <a:pt x="3544521" y="5820619"/>
                </a:cubicBezTo>
                <a:cubicBezTo>
                  <a:pt x="3552455" y="5830118"/>
                  <a:pt x="3553767" y="5846834"/>
                  <a:pt x="3547449" y="5857956"/>
                </a:cubicBezTo>
                <a:cubicBezTo>
                  <a:pt x="3528571" y="5908761"/>
                  <a:pt x="3532186" y="5952107"/>
                  <a:pt x="3530253" y="5993572"/>
                </a:cubicBezTo>
                <a:cubicBezTo>
                  <a:pt x="3530522" y="6040113"/>
                  <a:pt x="3553891" y="6005695"/>
                  <a:pt x="3536734" y="6066404"/>
                </a:cubicBezTo>
                <a:cubicBezTo>
                  <a:pt x="3545935" y="6071268"/>
                  <a:pt x="3546842" y="6078512"/>
                  <a:pt x="3543461" y="6091477"/>
                </a:cubicBezTo>
                <a:cubicBezTo>
                  <a:pt x="3549602" y="6107585"/>
                  <a:pt x="3568275" y="6137061"/>
                  <a:pt x="3573577" y="6163051"/>
                </a:cubicBezTo>
                <a:cubicBezTo>
                  <a:pt x="3577046" y="6182032"/>
                  <a:pt x="3572259" y="6223892"/>
                  <a:pt x="3575275" y="6247420"/>
                </a:cubicBezTo>
                <a:cubicBezTo>
                  <a:pt x="3570217" y="6271412"/>
                  <a:pt x="3583023" y="6273898"/>
                  <a:pt x="3591673" y="6304222"/>
                </a:cubicBezTo>
                <a:cubicBezTo>
                  <a:pt x="3585743" y="6318440"/>
                  <a:pt x="3589967" y="6328418"/>
                  <a:pt x="3597489" y="6337624"/>
                </a:cubicBezTo>
                <a:cubicBezTo>
                  <a:pt x="3598113" y="6368401"/>
                  <a:pt x="3610504" y="6394558"/>
                  <a:pt x="3617330" y="6428161"/>
                </a:cubicBezTo>
                <a:cubicBezTo>
                  <a:pt x="3612404" y="6466489"/>
                  <a:pt x="3633001" y="6482393"/>
                  <a:pt x="3640218" y="6518318"/>
                </a:cubicBezTo>
                <a:cubicBezTo>
                  <a:pt x="3625420" y="6557419"/>
                  <a:pt x="3668862" y="6537820"/>
                  <a:pt x="3670788" y="6568733"/>
                </a:cubicBezTo>
                <a:cubicBezTo>
                  <a:pt x="3659124" y="6621466"/>
                  <a:pt x="3685482" y="6565072"/>
                  <a:pt x="3687763" y="6643164"/>
                </a:cubicBezTo>
                <a:cubicBezTo>
                  <a:pt x="3685396" y="6647995"/>
                  <a:pt x="3689317" y="6656838"/>
                  <a:pt x="3693097" y="6655183"/>
                </a:cubicBezTo>
                <a:cubicBezTo>
                  <a:pt x="3693444" y="6672318"/>
                  <a:pt x="3690193" y="6715787"/>
                  <a:pt x="3689847" y="6745974"/>
                </a:cubicBezTo>
                <a:cubicBezTo>
                  <a:pt x="3689583" y="6773144"/>
                  <a:pt x="3690048" y="6817635"/>
                  <a:pt x="3691023" y="6836306"/>
                </a:cubicBezTo>
                <a:lnTo>
                  <a:pt x="3695699" y="6858001"/>
                </a:lnTo>
                <a:lnTo>
                  <a:pt x="0" y="685800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hu-H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8" name="PlaceHolder 2"/>
          <p:cNvSpPr>
            <a:spLocks noGrp="1"/>
          </p:cNvSpPr>
          <p:nvPr>
            <p:ph/>
          </p:nvPr>
        </p:nvSpPr>
        <p:spPr>
          <a:xfrm>
            <a:off x="3469320" y="1540800"/>
            <a:ext cx="2708280" cy="35337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rmAutofit fontScale="83909"/>
          </a:bodyPr>
          <a:lstStyle/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262626"/>
              </a:buClr>
              <a:buFont typeface="Arial"/>
              <a:buChar char="•"/>
            </a:pPr>
            <a:r>
              <a:rPr lang="hu-HU" sz="2400" b="0" strike="noStrike" spc="-1">
                <a:solidFill>
                  <a:schemeClr val="dk1">
                    <a:lumMod val="85000"/>
                    <a:lumOff val="15000"/>
                  </a:schemeClr>
                </a:solidFill>
                <a:latin typeface="Aptos"/>
              </a:rPr>
              <a:t>Nagy Szulejmán kifosztja és felégeti</a:t>
            </a:r>
            <a:endParaRPr lang="hu-HU" sz="2400" b="0" strike="noStrike" spc="-1">
              <a:solidFill>
                <a:srgbClr val="000000"/>
              </a:solidFill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262626"/>
              </a:buClr>
              <a:buFont typeface="Arial"/>
              <a:buChar char="•"/>
            </a:pPr>
            <a:r>
              <a:rPr lang="hu-HU" sz="2400" b="0" strike="noStrike" spc="-1">
                <a:solidFill>
                  <a:schemeClr val="dk1">
                    <a:lumMod val="85000"/>
                    <a:lumOff val="15000"/>
                  </a:schemeClr>
                </a:solidFill>
                <a:latin typeface="Aptos"/>
              </a:rPr>
              <a:t>1543-ban önként beengedik az oszmánokat</a:t>
            </a:r>
            <a:endParaRPr lang="hu-HU" sz="2400" b="0" strike="noStrike" spc="-1">
              <a:solidFill>
                <a:srgbClr val="000000"/>
              </a:solidFill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262626"/>
              </a:buClr>
              <a:buFont typeface="Arial"/>
              <a:buChar char="•"/>
            </a:pPr>
            <a:r>
              <a:rPr lang="hu-HU" sz="2400" b="0" strike="noStrike" spc="-1">
                <a:solidFill>
                  <a:schemeClr val="dk1">
                    <a:lumMod val="85000"/>
                    <a:lumOff val="15000"/>
                  </a:schemeClr>
                </a:solidFill>
                <a:latin typeface="Aptos"/>
              </a:rPr>
              <a:t>Várost keleti mintára újraépítik</a:t>
            </a:r>
            <a:endParaRPr lang="hu-HU" sz="2400" b="0" strike="noStrike" spc="-1">
              <a:solidFill>
                <a:srgbClr val="000000"/>
              </a:solidFill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262626"/>
              </a:buClr>
              <a:buFont typeface="Arial"/>
              <a:buChar char="•"/>
            </a:pPr>
            <a:r>
              <a:rPr lang="hu-HU" sz="2400" b="0" strike="noStrike" spc="-1">
                <a:solidFill>
                  <a:schemeClr val="dk1">
                    <a:lumMod val="85000"/>
                    <a:lumOff val="15000"/>
                  </a:schemeClr>
                </a:solidFill>
                <a:latin typeface="Aptos"/>
              </a:rPr>
              <a:t>1664, Pécs ostroma: Zrínyi ágyúkkal szétlöveti és kifosztja</a:t>
            </a:r>
            <a:endParaRPr lang="hu-HU" sz="2400" b="0" strike="noStrike" spc="-1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</a:pPr>
            <a:endParaRPr lang="hu-HU" sz="2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9" name="Kép 20"/>
          <p:cNvSpPr/>
          <p:nvPr/>
        </p:nvSpPr>
        <p:spPr>
          <a:xfrm>
            <a:off x="6435000" y="360"/>
            <a:ext cx="2708640" cy="5144760"/>
          </a:xfrm>
          <a:custGeom>
            <a:avLst/>
            <a:gdLst>
              <a:gd name="textAreaLeft" fmla="*/ 0 w 2708640"/>
              <a:gd name="textAreaRight" fmla="*/ 2709000 w 2708640"/>
              <a:gd name="textAreaTop" fmla="*/ 0 h 5144760"/>
              <a:gd name="textAreaBottom" fmla="*/ 5145120 h 5144760"/>
            </a:gdLst>
            <a:ahLst/>
            <a:cxnLst/>
            <a:rect l="textAreaLeft" t="textAreaTop" r="textAreaRight" b="textAreaBottom"/>
            <a:pathLst>
              <a:path w="3810000" h="6858000">
                <a:moveTo>
                  <a:pt x="95627" y="0"/>
                </a:moveTo>
                <a:lnTo>
                  <a:pt x="3810000" y="0"/>
                </a:lnTo>
                <a:lnTo>
                  <a:pt x="3810000" y="6858000"/>
                </a:lnTo>
                <a:lnTo>
                  <a:pt x="13132" y="6858000"/>
                </a:lnTo>
                <a:cubicBezTo>
                  <a:pt x="13183" y="6857363"/>
                  <a:pt x="13234" y="6856727"/>
                  <a:pt x="13284" y="6856090"/>
                </a:cubicBezTo>
                <a:lnTo>
                  <a:pt x="31566" y="6805847"/>
                </a:lnTo>
                <a:lnTo>
                  <a:pt x="30463" y="6715381"/>
                </a:lnTo>
                <a:cubicBezTo>
                  <a:pt x="29585" y="6714082"/>
                  <a:pt x="28597" y="6713038"/>
                  <a:pt x="27533" y="6712286"/>
                </a:cubicBezTo>
                <a:lnTo>
                  <a:pt x="31288" y="6698474"/>
                </a:lnTo>
                <a:lnTo>
                  <a:pt x="29901" y="6686264"/>
                </a:lnTo>
                <a:cubicBezTo>
                  <a:pt x="29591" y="6639749"/>
                  <a:pt x="29281" y="6593234"/>
                  <a:pt x="28971" y="6546719"/>
                </a:cubicBezTo>
                <a:cubicBezTo>
                  <a:pt x="23415" y="6502008"/>
                  <a:pt x="3087" y="6462057"/>
                  <a:pt x="310" y="6408337"/>
                </a:cubicBezTo>
                <a:cubicBezTo>
                  <a:pt x="-2468" y="6354617"/>
                  <a:pt x="14431" y="6312397"/>
                  <a:pt x="12307" y="6224401"/>
                </a:cubicBezTo>
                <a:lnTo>
                  <a:pt x="27152" y="6147415"/>
                </a:lnTo>
                <a:lnTo>
                  <a:pt x="39044" y="6093837"/>
                </a:lnTo>
                <a:cubicBezTo>
                  <a:pt x="47718" y="6039281"/>
                  <a:pt x="47985" y="5964495"/>
                  <a:pt x="46816" y="5915901"/>
                </a:cubicBezTo>
                <a:cubicBezTo>
                  <a:pt x="43189" y="5876557"/>
                  <a:pt x="47196" y="5863739"/>
                  <a:pt x="33533" y="5831562"/>
                </a:cubicBezTo>
                <a:cubicBezTo>
                  <a:pt x="27901" y="5792459"/>
                  <a:pt x="47408" y="5747455"/>
                  <a:pt x="46555" y="5710909"/>
                </a:cubicBezTo>
                <a:cubicBezTo>
                  <a:pt x="53188" y="5686865"/>
                  <a:pt x="49116" y="5615845"/>
                  <a:pt x="62461" y="5602222"/>
                </a:cubicBezTo>
                <a:cubicBezTo>
                  <a:pt x="64066" y="5572067"/>
                  <a:pt x="49594" y="5555548"/>
                  <a:pt x="56185" y="5529979"/>
                </a:cubicBezTo>
                <a:lnTo>
                  <a:pt x="67961" y="5458854"/>
                </a:lnTo>
                <a:lnTo>
                  <a:pt x="110939" y="5353584"/>
                </a:lnTo>
                <a:cubicBezTo>
                  <a:pt x="123070" y="5308303"/>
                  <a:pt x="110671" y="5307524"/>
                  <a:pt x="128276" y="5249764"/>
                </a:cubicBezTo>
                <a:cubicBezTo>
                  <a:pt x="137692" y="5218499"/>
                  <a:pt x="146153" y="5160067"/>
                  <a:pt x="156749" y="5116288"/>
                </a:cubicBezTo>
                <a:cubicBezTo>
                  <a:pt x="167347" y="5072508"/>
                  <a:pt x="184838" y="5010298"/>
                  <a:pt x="191855" y="4987089"/>
                </a:cubicBezTo>
                <a:lnTo>
                  <a:pt x="219824" y="4934095"/>
                </a:lnTo>
                <a:cubicBezTo>
                  <a:pt x="223315" y="4926170"/>
                  <a:pt x="231151" y="4920904"/>
                  <a:pt x="231137" y="4903120"/>
                </a:cubicBezTo>
                <a:lnTo>
                  <a:pt x="219738" y="4827391"/>
                </a:lnTo>
                <a:cubicBezTo>
                  <a:pt x="223928" y="4818620"/>
                  <a:pt x="227939" y="4809255"/>
                  <a:pt x="231597" y="4799440"/>
                </a:cubicBezTo>
                <a:lnTo>
                  <a:pt x="233480" y="4793512"/>
                </a:lnTo>
                <a:cubicBezTo>
                  <a:pt x="233423" y="4793432"/>
                  <a:pt x="233367" y="4793351"/>
                  <a:pt x="233310" y="4793271"/>
                </a:cubicBezTo>
                <a:cubicBezTo>
                  <a:pt x="233275" y="4791711"/>
                  <a:pt x="233728" y="4789662"/>
                  <a:pt x="234882" y="4786765"/>
                </a:cubicBezTo>
                <a:lnTo>
                  <a:pt x="236914" y="4782703"/>
                </a:lnTo>
                <a:lnTo>
                  <a:pt x="246329" y="4683644"/>
                </a:lnTo>
                <a:cubicBezTo>
                  <a:pt x="256294" y="4677568"/>
                  <a:pt x="256527" y="4667288"/>
                  <a:pt x="253823" y="4655204"/>
                </a:cubicBezTo>
                <a:cubicBezTo>
                  <a:pt x="259521" y="4631796"/>
                  <a:pt x="280440" y="4574275"/>
                  <a:pt x="280514" y="4543195"/>
                </a:cubicBezTo>
                <a:cubicBezTo>
                  <a:pt x="272112" y="4519880"/>
                  <a:pt x="251340" y="4505102"/>
                  <a:pt x="254268" y="4468722"/>
                </a:cubicBezTo>
                <a:cubicBezTo>
                  <a:pt x="266696" y="4435462"/>
                  <a:pt x="236001" y="4395418"/>
                  <a:pt x="252728" y="4353998"/>
                </a:cubicBezTo>
                <a:cubicBezTo>
                  <a:pt x="256750" y="4339008"/>
                  <a:pt x="256168" y="4294115"/>
                  <a:pt x="248123" y="4286542"/>
                </a:cubicBezTo>
                <a:cubicBezTo>
                  <a:pt x="246365" y="4277371"/>
                  <a:pt x="249194" y="4266107"/>
                  <a:pt x="240584" y="4262777"/>
                </a:cubicBezTo>
                <a:cubicBezTo>
                  <a:pt x="230221" y="4256829"/>
                  <a:pt x="246153" y="4222259"/>
                  <a:pt x="233949" y="4228340"/>
                </a:cubicBezTo>
                <a:cubicBezTo>
                  <a:pt x="244865" y="4203839"/>
                  <a:pt x="223150" y="4187902"/>
                  <a:pt x="217758" y="4169004"/>
                </a:cubicBezTo>
                <a:cubicBezTo>
                  <a:pt x="228596" y="4149446"/>
                  <a:pt x="206597" y="4129080"/>
                  <a:pt x="203797" y="4086781"/>
                </a:cubicBezTo>
                <a:cubicBezTo>
                  <a:pt x="216334" y="4065199"/>
                  <a:pt x="201740" y="4058317"/>
                  <a:pt x="218344" y="4018957"/>
                </a:cubicBezTo>
                <a:cubicBezTo>
                  <a:pt x="216630" y="4017979"/>
                  <a:pt x="215034" y="4016614"/>
                  <a:pt x="213609" y="4014902"/>
                </a:cubicBezTo>
                <a:cubicBezTo>
                  <a:pt x="205325" y="4004955"/>
                  <a:pt x="204424" y="3985729"/>
                  <a:pt x="211594" y="3971964"/>
                </a:cubicBezTo>
                <a:cubicBezTo>
                  <a:pt x="233561" y="3910433"/>
                  <a:pt x="230991" y="3860613"/>
                  <a:pt x="234357" y="3812226"/>
                </a:cubicBezTo>
                <a:cubicBezTo>
                  <a:pt x="235501" y="3758242"/>
                  <a:pt x="209185" y="3801364"/>
                  <a:pt x="229596" y="3728573"/>
                </a:cubicBezTo>
                <a:cubicBezTo>
                  <a:pt x="219804" y="3724174"/>
                  <a:pt x="219047" y="3715890"/>
                  <a:pt x="223099" y="3700384"/>
                </a:cubicBezTo>
                <a:cubicBezTo>
                  <a:pt x="222942" y="3674360"/>
                  <a:pt x="199034" y="3683312"/>
                  <a:pt x="212511" y="3653063"/>
                </a:cubicBezTo>
                <a:cubicBezTo>
                  <a:pt x="207582" y="3623616"/>
                  <a:pt x="199349" y="3555881"/>
                  <a:pt x="193522" y="3523704"/>
                </a:cubicBezTo>
                <a:cubicBezTo>
                  <a:pt x="199728" y="3495169"/>
                  <a:pt x="185963" y="3494025"/>
                  <a:pt x="177551" y="3460001"/>
                </a:cubicBezTo>
                <a:cubicBezTo>
                  <a:pt x="184399" y="3442692"/>
                  <a:pt x="180138" y="3431687"/>
                  <a:pt x="172293" y="3422022"/>
                </a:cubicBezTo>
                <a:cubicBezTo>
                  <a:pt x="172567" y="3386386"/>
                  <a:pt x="159982" y="3357707"/>
                  <a:pt x="153640" y="3319632"/>
                </a:cubicBezTo>
                <a:cubicBezTo>
                  <a:pt x="117352" y="3267571"/>
                  <a:pt x="111308" y="3199530"/>
                  <a:pt x="102580" y="3174350"/>
                </a:cubicBezTo>
                <a:lnTo>
                  <a:pt x="101281" y="3168555"/>
                </a:lnTo>
                <a:cubicBezTo>
                  <a:pt x="101655" y="3163067"/>
                  <a:pt x="102030" y="3157580"/>
                  <a:pt x="102403" y="3152092"/>
                </a:cubicBezTo>
                <a:lnTo>
                  <a:pt x="103597" y="3145797"/>
                </a:lnTo>
                <a:cubicBezTo>
                  <a:pt x="104132" y="3141497"/>
                  <a:pt x="104119" y="3138691"/>
                  <a:pt x="103701" y="3136806"/>
                </a:cubicBezTo>
                <a:lnTo>
                  <a:pt x="108221" y="3088993"/>
                </a:lnTo>
                <a:cubicBezTo>
                  <a:pt x="109464" y="3064872"/>
                  <a:pt x="113188" y="3030250"/>
                  <a:pt x="111158" y="2992081"/>
                </a:cubicBezTo>
                <a:cubicBezTo>
                  <a:pt x="109031" y="2944441"/>
                  <a:pt x="104226" y="2942439"/>
                  <a:pt x="105565" y="2902844"/>
                </a:cubicBezTo>
                <a:cubicBezTo>
                  <a:pt x="107874" y="2897323"/>
                  <a:pt x="101362" y="2801618"/>
                  <a:pt x="105102" y="2797375"/>
                </a:cubicBezTo>
                <a:cubicBezTo>
                  <a:pt x="86174" y="2744941"/>
                  <a:pt x="109804" y="2750735"/>
                  <a:pt x="107241" y="2691357"/>
                </a:cubicBezTo>
                <a:cubicBezTo>
                  <a:pt x="107811" y="2665349"/>
                  <a:pt x="115946" y="2561129"/>
                  <a:pt x="145888" y="2542201"/>
                </a:cubicBezTo>
                <a:cubicBezTo>
                  <a:pt x="170455" y="2427400"/>
                  <a:pt x="123634" y="2367849"/>
                  <a:pt x="136292" y="2250554"/>
                </a:cubicBezTo>
                <a:cubicBezTo>
                  <a:pt x="110877" y="2215639"/>
                  <a:pt x="134601" y="2180816"/>
                  <a:pt x="130310" y="2141581"/>
                </a:cubicBezTo>
                <a:cubicBezTo>
                  <a:pt x="154051" y="2149219"/>
                  <a:pt x="117587" y="2094975"/>
                  <a:pt x="144587" y="2089095"/>
                </a:cubicBezTo>
                <a:cubicBezTo>
                  <a:pt x="142952" y="2082142"/>
                  <a:pt x="140513" y="2075590"/>
                  <a:pt x="137867" y="2069059"/>
                </a:cubicBezTo>
                <a:lnTo>
                  <a:pt x="136492" y="2065634"/>
                </a:lnTo>
                <a:cubicBezTo>
                  <a:pt x="136216" y="2060851"/>
                  <a:pt x="135939" y="2056067"/>
                  <a:pt x="135663" y="2051284"/>
                </a:cubicBezTo>
                <a:lnTo>
                  <a:pt x="124268" y="1960184"/>
                </a:lnTo>
                <a:cubicBezTo>
                  <a:pt x="138968" y="1926370"/>
                  <a:pt x="111716" y="1914873"/>
                  <a:pt x="131257" y="1873060"/>
                </a:cubicBezTo>
                <a:cubicBezTo>
                  <a:pt x="136329" y="1857442"/>
                  <a:pt x="139083" y="1807624"/>
                  <a:pt x="131724" y="1797311"/>
                </a:cubicBezTo>
                <a:cubicBezTo>
                  <a:pt x="130673" y="1786740"/>
                  <a:pt x="134293" y="1774954"/>
                  <a:pt x="126063" y="1769201"/>
                </a:cubicBezTo>
                <a:cubicBezTo>
                  <a:pt x="116300" y="1760126"/>
                  <a:pt x="134551" y="1725705"/>
                  <a:pt x="122085" y="1729500"/>
                </a:cubicBezTo>
                <a:cubicBezTo>
                  <a:pt x="134648" y="1705012"/>
                  <a:pt x="114449" y="1682158"/>
                  <a:pt x="110543" y="1659949"/>
                </a:cubicBezTo>
                <a:cubicBezTo>
                  <a:pt x="122664" y="1640913"/>
                  <a:pt x="102513" y="1613087"/>
                  <a:pt x="102892" y="1565607"/>
                </a:cubicBezTo>
                <a:cubicBezTo>
                  <a:pt x="116835" y="1544742"/>
                  <a:pt x="102976" y="1533616"/>
                  <a:pt x="122245" y="1494057"/>
                </a:cubicBezTo>
                <a:cubicBezTo>
                  <a:pt x="120629" y="1492563"/>
                  <a:pt x="119160" y="1490668"/>
                  <a:pt x="117883" y="1488429"/>
                </a:cubicBezTo>
                <a:cubicBezTo>
                  <a:pt x="110465" y="1475431"/>
                  <a:pt x="111002" y="1453942"/>
                  <a:pt x="119083" y="1440433"/>
                </a:cubicBezTo>
                <a:cubicBezTo>
                  <a:pt x="145274" y="1377630"/>
                  <a:pt x="146438" y="1321884"/>
                  <a:pt x="153340" y="1269148"/>
                </a:cubicBezTo>
                <a:cubicBezTo>
                  <a:pt x="158467" y="1209690"/>
                  <a:pt x="129360" y="1251077"/>
                  <a:pt x="154855" y="1175439"/>
                </a:cubicBezTo>
                <a:cubicBezTo>
                  <a:pt x="145538" y="1168218"/>
                  <a:pt x="145408" y="1158868"/>
                  <a:pt x="150548" y="1142685"/>
                </a:cubicBezTo>
                <a:cubicBezTo>
                  <a:pt x="152321" y="1113850"/>
                  <a:pt x="128121" y="1118007"/>
                  <a:pt x="143630" y="1087778"/>
                </a:cubicBezTo>
                <a:cubicBezTo>
                  <a:pt x="139451" y="1064261"/>
                  <a:pt x="125971" y="1018012"/>
                  <a:pt x="125476" y="1001580"/>
                </a:cubicBezTo>
                <a:cubicBezTo>
                  <a:pt x="123958" y="976962"/>
                  <a:pt x="134851" y="962709"/>
                  <a:pt x="134526" y="940069"/>
                </a:cubicBezTo>
                <a:cubicBezTo>
                  <a:pt x="142751" y="909988"/>
                  <a:pt x="129284" y="905409"/>
                  <a:pt x="123523" y="865739"/>
                </a:cubicBezTo>
                <a:cubicBezTo>
                  <a:pt x="131549" y="848234"/>
                  <a:pt x="128173" y="835030"/>
                  <a:pt x="121164" y="822450"/>
                </a:cubicBezTo>
                <a:cubicBezTo>
                  <a:pt x="124077" y="783082"/>
                  <a:pt x="113811" y="748321"/>
                  <a:pt x="110389" y="704665"/>
                </a:cubicBezTo>
                <a:cubicBezTo>
                  <a:pt x="120144" y="656264"/>
                  <a:pt x="99869" y="633697"/>
                  <a:pt x="96299" y="587032"/>
                </a:cubicBezTo>
                <a:cubicBezTo>
                  <a:pt x="87861" y="539988"/>
                  <a:pt x="66571" y="452493"/>
                  <a:pt x="59759" y="422399"/>
                </a:cubicBezTo>
                <a:cubicBezTo>
                  <a:pt x="62865" y="416491"/>
                  <a:pt x="59682" y="404768"/>
                  <a:pt x="55429" y="406467"/>
                </a:cubicBezTo>
                <a:cubicBezTo>
                  <a:pt x="56742" y="400038"/>
                  <a:pt x="64884" y="384166"/>
                  <a:pt x="58062" y="383409"/>
                </a:cubicBezTo>
                <a:cubicBezTo>
                  <a:pt x="57210" y="351894"/>
                  <a:pt x="61145" y="320031"/>
                  <a:pt x="69487" y="290892"/>
                </a:cubicBezTo>
                <a:cubicBezTo>
                  <a:pt x="57686" y="231306"/>
                  <a:pt x="89539" y="260845"/>
                  <a:pt x="86198" y="217175"/>
                </a:cubicBezTo>
                <a:cubicBezTo>
                  <a:pt x="72715" y="183379"/>
                  <a:pt x="83646" y="168958"/>
                  <a:pt x="74643" y="129155"/>
                </a:cubicBezTo>
                <a:cubicBezTo>
                  <a:pt x="96697" y="112411"/>
                  <a:pt x="72236" y="90977"/>
                  <a:pt x="78417" y="74202"/>
                </a:cubicBezTo>
                <a:cubicBezTo>
                  <a:pt x="59029" y="57686"/>
                  <a:pt x="81827" y="29115"/>
                  <a:pt x="94183" y="4683"/>
                </a:cubicBez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hu-HU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Rectangle 1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360"/>
            <a:ext cx="9142920" cy="514332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800" b="0" strike="noStrike" spc="-1">
              <a:solidFill>
                <a:schemeClr val="lt1"/>
              </a:solidFill>
              <a:latin typeface="Aptos"/>
            </a:endParaRPr>
          </a:p>
        </p:txBody>
      </p:sp>
      <p:pic>
        <p:nvPicPr>
          <p:cNvPr id="231" name="Picture 6" descr="A city with a clock tower and a body of water&#10;&#10;Description automatically generated"/>
          <p:cNvPicPr/>
          <p:nvPr/>
        </p:nvPicPr>
        <p:blipFill>
          <a:blip r:embed="rId2">
            <a:alphaModFix amt="50000"/>
          </a:blip>
          <a:srcRect t="15412"/>
          <a:stretch/>
        </p:blipFill>
        <p:spPr>
          <a:xfrm>
            <a:off x="0" y="0"/>
            <a:ext cx="9142920" cy="5143320"/>
          </a:xfrm>
          <a:prstGeom prst="rect">
            <a:avLst/>
          </a:prstGeom>
          <a:ln w="0">
            <a:noFill/>
          </a:ln>
        </p:spPr>
      </p:pic>
      <p:sp>
        <p:nvSpPr>
          <p:cNvPr id="232" name="PlaceHolder 1"/>
          <p:cNvSpPr>
            <a:spLocks noGrp="1"/>
          </p:cNvSpPr>
          <p:nvPr>
            <p:ph type="title"/>
          </p:nvPr>
        </p:nvSpPr>
        <p:spPr>
          <a:xfrm>
            <a:off x="1142640" y="841680"/>
            <a:ext cx="6856920" cy="21747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rmAutofit/>
          </a:bodyPr>
          <a:lstStyle/>
          <a:p>
            <a:pPr indent="0" algn="ctr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en-US" sz="6000" b="0" strike="noStrike" spc="-1">
                <a:solidFill>
                  <a:srgbClr val="FFFFFF"/>
                </a:solidFill>
                <a:latin typeface="Times New Roman"/>
              </a:rPr>
              <a:t>Az ókori Vác</a:t>
            </a:r>
            <a:endParaRPr lang="hu-HU" sz="60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233" name="PlaceHolder 2"/>
          <p:cNvSpPr>
            <a:spLocks noGrp="1"/>
          </p:cNvSpPr>
          <p:nvPr>
            <p:ph type="subTitle"/>
          </p:nvPr>
        </p:nvSpPr>
        <p:spPr>
          <a:xfrm>
            <a:off x="1142640" y="3120120"/>
            <a:ext cx="6856920" cy="8229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rmAutofit/>
          </a:bodyPr>
          <a:lstStyle/>
          <a:p>
            <a:pPr indent="0" algn="ctr">
              <a:buNone/>
            </a:pPr>
            <a:endParaRPr lang="hu-HU" sz="1800" b="0" strike="noStrike" spc="-1">
              <a:solidFill>
                <a:srgbClr val="FFFFFF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4" name="Rectangle 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60" y="360"/>
            <a:ext cx="9140400" cy="51433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800" b="0" strike="noStrike" spc="-1">
              <a:solidFill>
                <a:schemeClr val="lt1"/>
              </a:solidFill>
              <a:latin typeface="Aptos"/>
            </a:endParaRPr>
          </a:p>
        </p:txBody>
      </p:sp>
      <p:sp>
        <p:nvSpPr>
          <p:cNvPr id="235" name="PlaceHolder 1"/>
          <p:cNvSpPr>
            <a:spLocks noGrp="1"/>
          </p:cNvSpPr>
          <p:nvPr>
            <p:ph type="title"/>
          </p:nvPr>
        </p:nvSpPr>
        <p:spPr>
          <a:xfrm>
            <a:off x="628200" y="273600"/>
            <a:ext cx="2860920" cy="14529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rmAutofit/>
          </a:bodyPr>
          <a:lstStyle/>
          <a:p>
            <a:pPr indent="0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en-US" sz="4400" b="0" strike="noStrike" spc="-1">
                <a:solidFill>
                  <a:schemeClr val="dk1"/>
                </a:solidFill>
                <a:latin typeface="Times New Roman"/>
              </a:rPr>
              <a:t>Korai történelme</a:t>
            </a:r>
            <a:endParaRPr lang="hu-HU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6" name="PlaceHolder 2"/>
          <p:cNvSpPr>
            <a:spLocks noGrp="1"/>
          </p:cNvSpPr>
          <p:nvPr>
            <p:ph/>
          </p:nvPr>
        </p:nvSpPr>
        <p:spPr>
          <a:xfrm>
            <a:off x="628200" y="1861920"/>
            <a:ext cx="2860920" cy="27702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rmAutofit fontScale="75000" lnSpcReduction="10000"/>
          </a:bodyPr>
          <a:lstStyle/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chemeClr val="dk1"/>
                </a:solidFill>
                <a:latin typeface="Times New Roman"/>
              </a:rPr>
              <a:t>Vác város a kedvező környezeti adottságai miatt már az őskor óta lakott, az első régészeti emlékek a kőkorból kerültek elő. </a:t>
            </a:r>
            <a:endParaRPr lang="hu-HU" sz="2400" b="0" strike="noStrike" spc="-1">
              <a:solidFill>
                <a:srgbClr val="000000"/>
              </a:solidFill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chemeClr val="dk1"/>
                </a:solidFill>
                <a:latin typeface="Times New Roman"/>
              </a:rPr>
              <a:t>A Római birodalom Pannónia provinciáján kívül esett, így a 'barbárok birodalmához', a Barbaricumhoz tartozott.</a:t>
            </a:r>
            <a:endParaRPr lang="hu-HU" sz="2400" b="0" strike="noStrike" spc="-1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hu-HU" sz="2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7" name="Picture 7"/>
          <p:cNvSpPr/>
          <p:nvPr/>
        </p:nvSpPr>
        <p:spPr>
          <a:xfrm>
            <a:off x="3678120" y="360"/>
            <a:ext cx="5464800" cy="2770200"/>
          </a:xfrm>
          <a:custGeom>
            <a:avLst/>
            <a:gdLst>
              <a:gd name="textAreaLeft" fmla="*/ 0 w 5464800"/>
              <a:gd name="textAreaRight" fmla="*/ 5465880 w 5464800"/>
              <a:gd name="textAreaTop" fmla="*/ 0 h 2770200"/>
              <a:gd name="textAreaBottom" fmla="*/ 2771280 h 2770200"/>
            </a:gdLst>
            <a:ahLst/>
            <a:cxnLst/>
            <a:rect l="textAreaLeft" t="textAreaTop" r="textAreaRight" b="textAreaBottom"/>
            <a:pathLst>
              <a:path w="7287684" h="3694372">
                <a:moveTo>
                  <a:pt x="1047969" y="0"/>
                </a:moveTo>
                <a:lnTo>
                  <a:pt x="7287684" y="0"/>
                </a:lnTo>
                <a:lnTo>
                  <a:pt x="7287684" y="814388"/>
                </a:lnTo>
                <a:lnTo>
                  <a:pt x="7287684" y="3694372"/>
                </a:lnTo>
                <a:lnTo>
                  <a:pt x="471411" y="3694372"/>
                </a:lnTo>
                <a:lnTo>
                  <a:pt x="470992" y="3686621"/>
                </a:lnTo>
                <a:cubicBezTo>
                  <a:pt x="458999" y="3642419"/>
                  <a:pt x="427907" y="3602236"/>
                  <a:pt x="376383" y="3554015"/>
                </a:cubicBezTo>
                <a:cubicBezTo>
                  <a:pt x="315976" y="3500438"/>
                  <a:pt x="255568" y="3454003"/>
                  <a:pt x="170288" y="3407569"/>
                </a:cubicBezTo>
                <a:cubicBezTo>
                  <a:pt x="365723" y="3382565"/>
                  <a:pt x="163181" y="3296841"/>
                  <a:pt x="230695" y="3243263"/>
                </a:cubicBezTo>
                <a:cubicBezTo>
                  <a:pt x="369276" y="3221831"/>
                  <a:pt x="479431" y="3393282"/>
                  <a:pt x="667759" y="3343275"/>
                </a:cubicBezTo>
                <a:cubicBezTo>
                  <a:pt x="440344" y="3196828"/>
                  <a:pt x="184501" y="3150393"/>
                  <a:pt x="17493" y="2953940"/>
                </a:cubicBezTo>
                <a:cubicBezTo>
                  <a:pt x="56580" y="2911078"/>
                  <a:pt x="95667" y="2953940"/>
                  <a:pt x="127647" y="2936081"/>
                </a:cubicBezTo>
                <a:cubicBezTo>
                  <a:pt x="127647" y="2925365"/>
                  <a:pt x="500751" y="2993232"/>
                  <a:pt x="522071" y="2714625"/>
                </a:cubicBezTo>
                <a:cubicBezTo>
                  <a:pt x="529178" y="2714625"/>
                  <a:pt x="536285" y="2714625"/>
                  <a:pt x="543391" y="2703909"/>
                </a:cubicBezTo>
                <a:cubicBezTo>
                  <a:pt x="582478" y="2664619"/>
                  <a:pt x="546945" y="2571750"/>
                  <a:pt x="610905" y="2564606"/>
                </a:cubicBezTo>
                <a:cubicBezTo>
                  <a:pt x="681973" y="2557462"/>
                  <a:pt x="749487" y="2525315"/>
                  <a:pt x="824107" y="2543175"/>
                </a:cubicBezTo>
                <a:cubicBezTo>
                  <a:pt x="880961" y="2557462"/>
                  <a:pt x="941368" y="2575322"/>
                  <a:pt x="1001776" y="2575322"/>
                </a:cubicBezTo>
                <a:cubicBezTo>
                  <a:pt x="1065736" y="2575322"/>
                  <a:pt x="1154570" y="2696766"/>
                  <a:pt x="1193658" y="2536031"/>
                </a:cubicBezTo>
                <a:cubicBezTo>
                  <a:pt x="1193658" y="2528888"/>
                  <a:pt x="1303812" y="2546747"/>
                  <a:pt x="1364219" y="2553891"/>
                </a:cubicBezTo>
                <a:cubicBezTo>
                  <a:pt x="1413966" y="2561035"/>
                  <a:pt x="1474374" y="2593181"/>
                  <a:pt x="1509907" y="2528888"/>
                </a:cubicBezTo>
                <a:cubicBezTo>
                  <a:pt x="1527674" y="2489596"/>
                  <a:pt x="1442393" y="2418159"/>
                  <a:pt x="1367772" y="2411015"/>
                </a:cubicBezTo>
                <a:cubicBezTo>
                  <a:pt x="1300259" y="2403872"/>
                  <a:pt x="1232745" y="2396728"/>
                  <a:pt x="1168784" y="2411015"/>
                </a:cubicBezTo>
                <a:cubicBezTo>
                  <a:pt x="1090610" y="2428875"/>
                  <a:pt x="1047969" y="2400300"/>
                  <a:pt x="1026649" y="2336007"/>
                </a:cubicBezTo>
                <a:cubicBezTo>
                  <a:pt x="1001776" y="2268141"/>
                  <a:pt x="955582" y="2232422"/>
                  <a:pt x="891621" y="2200275"/>
                </a:cubicBezTo>
                <a:cubicBezTo>
                  <a:pt x="735273" y="2121694"/>
                  <a:pt x="586032" y="2028825"/>
                  <a:pt x="415470" y="1982390"/>
                </a:cubicBezTo>
                <a:cubicBezTo>
                  <a:pt x="383490" y="1975246"/>
                  <a:pt x="344403" y="1960959"/>
                  <a:pt x="330189" y="1900238"/>
                </a:cubicBezTo>
                <a:cubicBezTo>
                  <a:pt x="792127" y="1993106"/>
                  <a:pt x="1211424" y="2232422"/>
                  <a:pt x="1687576" y="2218135"/>
                </a:cubicBezTo>
                <a:cubicBezTo>
                  <a:pt x="1559654" y="2143125"/>
                  <a:pt x="1406860" y="2139554"/>
                  <a:pt x="1268278" y="2085975"/>
                </a:cubicBezTo>
                <a:cubicBezTo>
                  <a:pt x="1367772" y="2046685"/>
                  <a:pt x="1460160" y="2089547"/>
                  <a:pt x="1552548" y="2110978"/>
                </a:cubicBezTo>
                <a:cubicBezTo>
                  <a:pt x="1630722" y="2128837"/>
                  <a:pt x="1701789" y="2132410"/>
                  <a:pt x="1708896" y="2021681"/>
                </a:cubicBezTo>
                <a:cubicBezTo>
                  <a:pt x="1708896" y="2010965"/>
                  <a:pt x="1708896" y="2003821"/>
                  <a:pt x="1708896" y="1993106"/>
                </a:cubicBezTo>
                <a:cubicBezTo>
                  <a:pt x="1680469" y="1946672"/>
                  <a:pt x="1641382" y="1925240"/>
                  <a:pt x="1591635" y="1910953"/>
                </a:cubicBezTo>
                <a:cubicBezTo>
                  <a:pt x="1563208" y="1903809"/>
                  <a:pt x="1524121" y="1889522"/>
                  <a:pt x="1524121" y="1857375"/>
                </a:cubicBezTo>
                <a:cubicBezTo>
                  <a:pt x="1527674" y="1735931"/>
                  <a:pt x="1431733" y="1700212"/>
                  <a:pt x="1339346" y="1664493"/>
                </a:cubicBezTo>
                <a:cubicBezTo>
                  <a:pt x="1389093" y="1603772"/>
                  <a:pt x="1431733" y="1646635"/>
                  <a:pt x="1470820" y="1643062"/>
                </a:cubicBezTo>
                <a:cubicBezTo>
                  <a:pt x="1495694" y="1639491"/>
                  <a:pt x="1520567" y="1635919"/>
                  <a:pt x="1520567" y="1603772"/>
                </a:cubicBezTo>
                <a:cubicBezTo>
                  <a:pt x="1520567" y="1578769"/>
                  <a:pt x="1509907" y="1546622"/>
                  <a:pt x="1485034" y="1546622"/>
                </a:cubicBezTo>
                <a:cubicBezTo>
                  <a:pt x="1328686" y="1543050"/>
                  <a:pt x="1239851" y="1371600"/>
                  <a:pt x="1076396" y="1371600"/>
                </a:cubicBezTo>
                <a:cubicBezTo>
                  <a:pt x="976902" y="1371600"/>
                  <a:pt x="1126144" y="1275159"/>
                  <a:pt x="1044416" y="1235869"/>
                </a:cubicBezTo>
                <a:cubicBezTo>
                  <a:pt x="1026649" y="1225153"/>
                  <a:pt x="1094163" y="1210866"/>
                  <a:pt x="1122590" y="1214437"/>
                </a:cubicBezTo>
                <a:cubicBezTo>
                  <a:pt x="1151017" y="1218009"/>
                  <a:pt x="1175891" y="1243013"/>
                  <a:pt x="1211424" y="1225153"/>
                </a:cubicBezTo>
                <a:cubicBezTo>
                  <a:pt x="1229191" y="1160860"/>
                  <a:pt x="1182997" y="1135856"/>
                  <a:pt x="1140357" y="1117997"/>
                </a:cubicBezTo>
                <a:cubicBezTo>
                  <a:pt x="1047969" y="1075135"/>
                  <a:pt x="955582" y="1025129"/>
                  <a:pt x="852534" y="1010841"/>
                </a:cubicBezTo>
                <a:cubicBezTo>
                  <a:pt x="817001" y="1007269"/>
                  <a:pt x="795680" y="989409"/>
                  <a:pt x="799234" y="953690"/>
                </a:cubicBezTo>
                <a:cubicBezTo>
                  <a:pt x="806340" y="907256"/>
                  <a:pt x="841874" y="921544"/>
                  <a:pt x="870301" y="925115"/>
                </a:cubicBezTo>
                <a:cubicBezTo>
                  <a:pt x="888068" y="928688"/>
                  <a:pt x="905835" y="939403"/>
                  <a:pt x="923602" y="914400"/>
                </a:cubicBezTo>
                <a:cubicBezTo>
                  <a:pt x="611794" y="724198"/>
                  <a:pt x="409919" y="684684"/>
                  <a:pt x="132090" y="589415"/>
                </a:cubicBezTo>
                <a:lnTo>
                  <a:pt x="31922" y="552917"/>
                </a:lnTo>
                <a:lnTo>
                  <a:pt x="26859" y="541335"/>
                </a:lnTo>
                <a:cubicBezTo>
                  <a:pt x="20137" y="534929"/>
                  <a:pt x="8953" y="532232"/>
                  <a:pt x="0" y="527681"/>
                </a:cubicBezTo>
                <a:cubicBezTo>
                  <a:pt x="5969" y="516305"/>
                  <a:pt x="7617" y="502963"/>
                  <a:pt x="17905" y="493550"/>
                </a:cubicBezTo>
                <a:cubicBezTo>
                  <a:pt x="23947" y="488022"/>
                  <a:pt x="35344" y="487159"/>
                  <a:pt x="44763" y="486724"/>
                </a:cubicBezTo>
                <a:lnTo>
                  <a:pt x="165722" y="483650"/>
                </a:lnTo>
                <a:lnTo>
                  <a:pt x="193385" y="498723"/>
                </a:lnTo>
                <a:cubicBezTo>
                  <a:pt x="210263" y="511671"/>
                  <a:pt x="227142" y="525066"/>
                  <a:pt x="315976" y="535781"/>
                </a:cubicBezTo>
                <a:cubicBezTo>
                  <a:pt x="401257" y="546497"/>
                  <a:pt x="479431" y="582216"/>
                  <a:pt x="575372" y="525066"/>
                </a:cubicBezTo>
                <a:cubicBezTo>
                  <a:pt x="639332" y="485775"/>
                  <a:pt x="742380" y="528637"/>
                  <a:pt x="820554" y="560785"/>
                </a:cubicBezTo>
                <a:cubicBezTo>
                  <a:pt x="884515" y="589360"/>
                  <a:pt x="948475" y="596503"/>
                  <a:pt x="1033756" y="560785"/>
                </a:cubicBezTo>
                <a:cubicBezTo>
                  <a:pt x="955582" y="539354"/>
                  <a:pt x="895175" y="521494"/>
                  <a:pt x="834767" y="507206"/>
                </a:cubicBezTo>
                <a:cubicBezTo>
                  <a:pt x="785020" y="496491"/>
                  <a:pt x="756593" y="471488"/>
                  <a:pt x="760147" y="417909"/>
                </a:cubicBezTo>
                <a:cubicBezTo>
                  <a:pt x="760147" y="389334"/>
                  <a:pt x="749487" y="350044"/>
                  <a:pt x="785020" y="335757"/>
                </a:cubicBezTo>
                <a:cubicBezTo>
                  <a:pt x="813447" y="321469"/>
                  <a:pt x="852534" y="335757"/>
                  <a:pt x="866748" y="360759"/>
                </a:cubicBezTo>
                <a:cubicBezTo>
                  <a:pt x="884515" y="407194"/>
                  <a:pt x="902281" y="450056"/>
                  <a:pt x="962689" y="453629"/>
                </a:cubicBezTo>
                <a:cubicBezTo>
                  <a:pt x="1044416" y="460771"/>
                  <a:pt x="998222" y="432197"/>
                  <a:pt x="984009" y="396478"/>
                </a:cubicBezTo>
                <a:cubicBezTo>
                  <a:pt x="969795" y="357188"/>
                  <a:pt x="1012436" y="346472"/>
                  <a:pt x="1040863" y="353615"/>
                </a:cubicBezTo>
                <a:cubicBezTo>
                  <a:pt x="1147464" y="385763"/>
                  <a:pt x="1257618" y="328613"/>
                  <a:pt x="1367772" y="375047"/>
                </a:cubicBezTo>
                <a:cubicBezTo>
                  <a:pt x="1339346" y="260747"/>
                  <a:pt x="1278938" y="210741"/>
                  <a:pt x="1151017" y="192881"/>
                </a:cubicBezTo>
                <a:cubicBezTo>
                  <a:pt x="1104823" y="189310"/>
                  <a:pt x="1055076" y="196453"/>
                  <a:pt x="1012436" y="164306"/>
                </a:cubicBezTo>
                <a:cubicBezTo>
                  <a:pt x="987562" y="146447"/>
                  <a:pt x="962689" y="125016"/>
                  <a:pt x="980456" y="89297"/>
                </a:cubicBezTo>
                <a:cubicBezTo>
                  <a:pt x="991116" y="64294"/>
                  <a:pt x="1019542" y="64294"/>
                  <a:pt x="1044416" y="71437"/>
                </a:cubicBezTo>
                <a:cubicBezTo>
                  <a:pt x="1147464" y="110728"/>
                  <a:pt x="1257618" y="121444"/>
                  <a:pt x="1364219" y="135731"/>
                </a:cubicBezTo>
                <a:cubicBezTo>
                  <a:pt x="1381986" y="139303"/>
                  <a:pt x="1399753" y="146447"/>
                  <a:pt x="1417520" y="110728"/>
                </a:cubicBezTo>
                <a:cubicBezTo>
                  <a:pt x="1293152" y="78581"/>
                  <a:pt x="1172337" y="35719"/>
                  <a:pt x="1047969" y="0"/>
                </a:cubicBez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hu-HU" sz="1800" b="0" strike="noStrike" spc="-1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238" name="Picture 8"/>
          <p:cNvSpPr/>
          <p:nvPr/>
        </p:nvSpPr>
        <p:spPr>
          <a:xfrm>
            <a:off x="3544920" y="2852640"/>
            <a:ext cx="5603400" cy="2290680"/>
          </a:xfrm>
          <a:custGeom>
            <a:avLst/>
            <a:gdLst>
              <a:gd name="textAreaLeft" fmla="*/ 0 w 5603400"/>
              <a:gd name="textAreaRight" fmla="*/ 5604480 w 5603400"/>
              <a:gd name="textAreaTop" fmla="*/ 0 h 2290680"/>
              <a:gd name="textAreaBottom" fmla="*/ 2291760 h 2290680"/>
            </a:gdLst>
            <a:ahLst/>
            <a:cxnLst/>
            <a:rect l="textAreaLeft" t="textAreaTop" r="textAreaRight" b="textAreaBottom"/>
            <a:pathLst>
              <a:path w="7472381" h="3055043">
                <a:moveTo>
                  <a:pt x="638975" y="0"/>
                </a:moveTo>
                <a:lnTo>
                  <a:pt x="7472381" y="0"/>
                </a:lnTo>
                <a:lnTo>
                  <a:pt x="7472381" y="2579984"/>
                </a:lnTo>
                <a:lnTo>
                  <a:pt x="7472381" y="3055043"/>
                </a:lnTo>
                <a:lnTo>
                  <a:pt x="6992676" y="3055043"/>
                </a:lnTo>
                <a:lnTo>
                  <a:pt x="1946893" y="3055043"/>
                </a:lnTo>
                <a:cubicBezTo>
                  <a:pt x="1801205" y="2983605"/>
                  <a:pt x="1662624" y="2897880"/>
                  <a:pt x="1506276" y="2855018"/>
                </a:cubicBezTo>
                <a:cubicBezTo>
                  <a:pt x="1399675" y="2826443"/>
                  <a:pt x="1296627" y="2776437"/>
                  <a:pt x="1314394" y="2626417"/>
                </a:cubicBezTo>
                <a:cubicBezTo>
                  <a:pt x="1317947" y="2583555"/>
                  <a:pt x="1289520" y="2551409"/>
                  <a:pt x="1246880" y="2562124"/>
                </a:cubicBezTo>
                <a:cubicBezTo>
                  <a:pt x="1165153" y="2583555"/>
                  <a:pt x="1126065" y="2522833"/>
                  <a:pt x="1079872" y="2476399"/>
                </a:cubicBezTo>
                <a:cubicBezTo>
                  <a:pt x="998144" y="2394247"/>
                  <a:pt x="919970" y="2308520"/>
                  <a:pt x="788495" y="2294233"/>
                </a:cubicBezTo>
                <a:cubicBezTo>
                  <a:pt x="813369" y="2229939"/>
                  <a:pt x="856009" y="2237083"/>
                  <a:pt x="895097" y="2251371"/>
                </a:cubicBezTo>
                <a:cubicBezTo>
                  <a:pt x="998144" y="2287090"/>
                  <a:pt x="1101192" y="2326380"/>
                  <a:pt x="1204239" y="2362099"/>
                </a:cubicBezTo>
                <a:cubicBezTo>
                  <a:pt x="1271754" y="2383530"/>
                  <a:pt x="1339267" y="2415677"/>
                  <a:pt x="1428102" y="2390674"/>
                </a:cubicBezTo>
                <a:cubicBezTo>
                  <a:pt x="1349928" y="2262087"/>
                  <a:pt x="1218453" y="2237083"/>
                  <a:pt x="1111852" y="2197793"/>
                </a:cubicBezTo>
                <a:cubicBezTo>
                  <a:pt x="980377" y="2147787"/>
                  <a:pt x="902203" y="2054918"/>
                  <a:pt x="806262" y="1947762"/>
                </a:cubicBezTo>
                <a:cubicBezTo>
                  <a:pt x="902203" y="1919187"/>
                  <a:pt x="962610" y="1997768"/>
                  <a:pt x="1040785" y="1994196"/>
                </a:cubicBezTo>
                <a:cubicBezTo>
                  <a:pt x="1044338" y="1983480"/>
                  <a:pt x="1051445" y="1962049"/>
                  <a:pt x="1051445" y="1962049"/>
                </a:cubicBezTo>
                <a:cubicBezTo>
                  <a:pt x="923523" y="1904899"/>
                  <a:pt x="866670" y="1797743"/>
                  <a:pt x="845349" y="1665583"/>
                </a:cubicBezTo>
                <a:cubicBezTo>
                  <a:pt x="838243" y="1597718"/>
                  <a:pt x="792049" y="1576287"/>
                  <a:pt x="745855" y="1544140"/>
                </a:cubicBezTo>
                <a:cubicBezTo>
                  <a:pt x="589507" y="1433411"/>
                  <a:pt x="422499" y="1333399"/>
                  <a:pt x="291024" y="1183381"/>
                </a:cubicBezTo>
                <a:cubicBezTo>
                  <a:pt x="443819" y="1201239"/>
                  <a:pt x="564633" y="1301252"/>
                  <a:pt x="724535" y="1344115"/>
                </a:cubicBezTo>
                <a:cubicBezTo>
                  <a:pt x="596614" y="1179808"/>
                  <a:pt x="429605" y="1094083"/>
                  <a:pt x="276811" y="994071"/>
                </a:cubicBezTo>
                <a:cubicBezTo>
                  <a:pt x="205743" y="947637"/>
                  <a:pt x="141783" y="890486"/>
                  <a:pt x="60055" y="865484"/>
                </a:cubicBezTo>
                <a:cubicBezTo>
                  <a:pt x="31628" y="858340"/>
                  <a:pt x="-18119" y="840481"/>
                  <a:pt x="6755" y="790474"/>
                </a:cubicBezTo>
                <a:cubicBezTo>
                  <a:pt x="28075" y="747612"/>
                  <a:pt x="67162" y="761900"/>
                  <a:pt x="102696" y="772614"/>
                </a:cubicBezTo>
                <a:cubicBezTo>
                  <a:pt x="187976" y="801190"/>
                  <a:pt x="280364" y="801190"/>
                  <a:pt x="397625" y="801190"/>
                </a:cubicBezTo>
                <a:cubicBezTo>
                  <a:pt x="298131" y="665458"/>
                  <a:pt x="116909" y="708321"/>
                  <a:pt x="31628" y="565446"/>
                </a:cubicBezTo>
                <a:cubicBezTo>
                  <a:pt x="138229" y="540444"/>
                  <a:pt x="219957" y="590450"/>
                  <a:pt x="305237" y="601165"/>
                </a:cubicBezTo>
                <a:cubicBezTo>
                  <a:pt x="383412" y="611881"/>
                  <a:pt x="401178" y="586877"/>
                  <a:pt x="383412" y="508296"/>
                </a:cubicBezTo>
                <a:cubicBezTo>
                  <a:pt x="354985" y="386853"/>
                  <a:pt x="397625" y="326130"/>
                  <a:pt x="511333" y="358278"/>
                </a:cubicBezTo>
                <a:cubicBezTo>
                  <a:pt x="617934" y="390424"/>
                  <a:pt x="628594" y="343990"/>
                  <a:pt x="600167" y="276124"/>
                </a:cubicBezTo>
                <a:cubicBezTo>
                  <a:pt x="557527" y="176112"/>
                  <a:pt x="603720" y="97531"/>
                  <a:pt x="635701" y="11805"/>
                </a:cubicBez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hu-HU" sz="1800" b="0" strike="noStrike" spc="-1">
              <a:solidFill>
                <a:srgbClr val="000000"/>
              </a:solidFill>
              <a:latin typeface="Nimbus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2400120" y="576000"/>
            <a:ext cx="6320520" cy="6343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hu" sz="3000" b="1" strike="noStrike" spc="-1">
                <a:solidFill>
                  <a:schemeClr val="dk2"/>
                </a:solidFill>
                <a:latin typeface="Raleway"/>
                <a:ea typeface="Raleway"/>
              </a:rPr>
              <a:t>Aquinkum keletkezése</a:t>
            </a:r>
            <a:endParaRPr lang="hu-HU" sz="3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/>
          </p:nvPr>
        </p:nvSpPr>
        <p:spPr>
          <a:xfrm>
            <a:off x="2410200" y="1595880"/>
            <a:ext cx="6320520" cy="300168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lstStyle/>
          <a:p>
            <a:pPr marL="457200" indent="-343080">
              <a:lnSpc>
                <a:spcPct val="115000"/>
              </a:lnSpc>
              <a:buClr>
                <a:srgbClr val="000000"/>
              </a:buClr>
              <a:buFont typeface="Lato"/>
              <a:buChar char="●"/>
            </a:pPr>
            <a:r>
              <a:rPr lang="hu" sz="1800" b="0" strike="noStrike" spc="-1">
                <a:solidFill>
                  <a:schemeClr val="dk2"/>
                </a:solidFill>
                <a:latin typeface="Lato"/>
                <a:ea typeface="Lato"/>
              </a:rPr>
              <a:t>a rómaiak az I. században foglalták el a dunántúlt</a:t>
            </a:r>
            <a:endParaRPr lang="hu-HU" sz="1800" b="0" strike="noStrike" spc="-1">
              <a:solidFill>
                <a:srgbClr val="000000"/>
              </a:solidFill>
              <a:latin typeface="Arial"/>
            </a:endParaRPr>
          </a:p>
          <a:p>
            <a:pPr marL="457200" indent="-343080">
              <a:lnSpc>
                <a:spcPct val="115000"/>
              </a:lnSpc>
              <a:buClr>
                <a:srgbClr val="000000"/>
              </a:buClr>
              <a:buFont typeface="Lato"/>
              <a:buChar char="●"/>
            </a:pPr>
            <a:r>
              <a:rPr lang="hu" sz="1800" b="0" strike="noStrike" spc="-1">
                <a:solidFill>
                  <a:schemeClr val="dk2"/>
                </a:solidFill>
                <a:latin typeface="Lato"/>
                <a:ea typeface="Lato"/>
              </a:rPr>
              <a:t>89 körül lett megalapítva</a:t>
            </a:r>
            <a:endParaRPr lang="hu-HU" sz="1800" b="0" strike="noStrike" spc="-1">
              <a:solidFill>
                <a:srgbClr val="000000"/>
              </a:solidFill>
              <a:latin typeface="Arial"/>
            </a:endParaRPr>
          </a:p>
          <a:p>
            <a:pPr marL="457200" indent="-343080">
              <a:lnSpc>
                <a:spcPct val="115000"/>
              </a:lnSpc>
              <a:buClr>
                <a:srgbClr val="000000"/>
              </a:buClr>
              <a:buFont typeface="Lato"/>
              <a:buChar char="●"/>
            </a:pPr>
            <a:r>
              <a:rPr lang="hu" sz="1800" b="0" strike="noStrike" spc="-1">
                <a:solidFill>
                  <a:schemeClr val="dk2"/>
                </a:solidFill>
                <a:latin typeface="Lato"/>
                <a:ea typeface="Lato"/>
              </a:rPr>
              <a:t>106-tól a III. század végéig alsó pannónia központja volt</a:t>
            </a:r>
            <a:endParaRPr lang="hu-HU" sz="1800" b="0" strike="noStrike" spc="-1">
              <a:solidFill>
                <a:srgbClr val="000000"/>
              </a:solidFill>
              <a:latin typeface="Arial"/>
            </a:endParaRPr>
          </a:p>
          <a:p>
            <a:pPr marL="457200" indent="-343080">
              <a:lnSpc>
                <a:spcPct val="115000"/>
              </a:lnSpc>
              <a:buClr>
                <a:srgbClr val="000000"/>
              </a:buClr>
              <a:buFont typeface="Lato"/>
              <a:buChar char="●"/>
            </a:pPr>
            <a:r>
              <a:rPr lang="hu" sz="1800" b="0" strike="noStrike" spc="-1">
                <a:solidFill>
                  <a:schemeClr val="dk2"/>
                </a:solidFill>
                <a:latin typeface="Lato"/>
                <a:ea typeface="Lato"/>
              </a:rPr>
              <a:t>virágkora: II.-III. század</a:t>
            </a:r>
            <a:endParaRPr lang="hu-HU" sz="18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31" name="Google Shape;81;p14"/>
          <p:cNvPicPr/>
          <p:nvPr/>
        </p:nvPicPr>
        <p:blipFill>
          <a:blip r:embed="rId2"/>
          <a:stretch/>
        </p:blipFill>
        <p:spPr>
          <a:xfrm>
            <a:off x="152280" y="1363680"/>
            <a:ext cx="2192040" cy="32724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Rectangle 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360"/>
            <a:ext cx="9142920" cy="514332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800" b="0" strike="noStrike" spc="-1">
              <a:solidFill>
                <a:schemeClr val="lt1"/>
              </a:solidFill>
              <a:latin typeface="Aptos"/>
            </a:endParaRPr>
          </a:p>
        </p:txBody>
      </p:sp>
      <p:pic>
        <p:nvPicPr>
          <p:cNvPr id="240" name="Picture 9" descr="A river flowing through a valley&#10;&#10;Description automatically generated"/>
          <p:cNvPicPr/>
          <p:nvPr/>
        </p:nvPicPr>
        <p:blipFill>
          <a:blip r:embed="rId2">
            <a:alphaModFix amt="35000"/>
          </a:blip>
          <a:srcRect t="13461"/>
          <a:stretch/>
        </p:blipFill>
        <p:spPr>
          <a:xfrm>
            <a:off x="0" y="0"/>
            <a:ext cx="9142920" cy="5143320"/>
          </a:xfrm>
          <a:prstGeom prst="rect">
            <a:avLst/>
          </a:prstGeom>
          <a:ln w="0">
            <a:noFill/>
          </a:ln>
        </p:spPr>
      </p:pic>
      <p:sp>
        <p:nvSpPr>
          <p:cNvPr id="241" name="PlaceHolder 1"/>
          <p:cNvSpPr>
            <a:spLocks noGrp="1"/>
          </p:cNvSpPr>
          <p:nvPr>
            <p:ph type="title"/>
          </p:nvPr>
        </p:nvSpPr>
        <p:spPr>
          <a:xfrm>
            <a:off x="628200" y="273600"/>
            <a:ext cx="7885800" cy="9932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rmAutofit/>
          </a:bodyPr>
          <a:lstStyle/>
          <a:p>
            <a:pPr indent="0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en-US" sz="4400" b="0" strike="noStrike" spc="-1">
                <a:solidFill>
                  <a:srgbClr val="FFFFFF"/>
                </a:solidFill>
                <a:latin typeface="Times New Roman"/>
              </a:rPr>
              <a:t>Vác földrajzi elhelyezkedése</a:t>
            </a:r>
            <a:endParaRPr lang="hu-HU" sz="44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242" name="PlaceHolder 2"/>
          <p:cNvSpPr>
            <a:spLocks noGrp="1"/>
          </p:cNvSpPr>
          <p:nvPr>
            <p:ph/>
          </p:nvPr>
        </p:nvSpPr>
        <p:spPr>
          <a:xfrm>
            <a:off x="628200" y="1369080"/>
            <a:ext cx="7885800" cy="32630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rmAutofit/>
          </a:bodyPr>
          <a:lstStyle/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FFFFFF"/>
                </a:solidFill>
                <a:latin typeface="Times New Roman"/>
              </a:rPr>
              <a:t>Vác napjainkban dunántúl közepén található</a:t>
            </a:r>
            <a:endParaRPr lang="hu-HU" sz="2800" b="0" strike="noStrike" spc="-1">
              <a:solidFill>
                <a:srgbClr val="FFFFFF"/>
              </a:solidFill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FFFFFF"/>
                </a:solidFill>
                <a:latin typeface="Times New Roman"/>
              </a:rPr>
              <a:t>A letűnt korokban a dunántúl </a:t>
            </a:r>
            <a:r>
              <a:rPr lang="en-US" sz="2800" b="0" strike="noStrike" spc="-1">
                <a:solidFill>
                  <a:srgbClr val="FFFFFF"/>
                </a:solidFill>
                <a:latin typeface="Times New Roman"/>
                <a:ea typeface="Aptos"/>
              </a:rPr>
              <a:t>a Cserhát-hegység és az Alföld találkozásánál lévő pontját tekintették Vácnak.</a:t>
            </a:r>
            <a:endParaRPr lang="hu-HU" sz="2800" b="0" strike="noStrike" spc="-1">
              <a:solidFill>
                <a:srgbClr val="FFFFFF"/>
              </a:solidFill>
              <a:latin typeface="Arial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hu-HU" sz="2800" b="0" strike="noStrike" spc="-1">
              <a:solidFill>
                <a:srgbClr val="FFFFFF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3" name="Rectangle 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9142920" cy="5143320"/>
          </a:xfrm>
          <a:prstGeom prst="rect">
            <a:avLst/>
          </a:prstGeom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800" b="0" strike="noStrike" spc="-1">
              <a:solidFill>
                <a:schemeClr val="lt1"/>
              </a:solidFill>
              <a:latin typeface="Aptos"/>
            </a:endParaRPr>
          </a:p>
        </p:txBody>
      </p:sp>
      <p:sp>
        <p:nvSpPr>
          <p:cNvPr id="244" name="PlaceHolder 1"/>
          <p:cNvSpPr>
            <a:spLocks noGrp="1"/>
          </p:cNvSpPr>
          <p:nvPr>
            <p:ph type="title"/>
          </p:nvPr>
        </p:nvSpPr>
        <p:spPr>
          <a:xfrm>
            <a:off x="628200" y="259200"/>
            <a:ext cx="3839400" cy="9932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rmAutofit fontScale="75000"/>
          </a:bodyPr>
          <a:lstStyle/>
          <a:p>
            <a:pPr indent="0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en-US" sz="4400" b="0" strike="noStrike" spc="-1">
                <a:solidFill>
                  <a:schemeClr val="dk1"/>
                </a:solidFill>
                <a:latin typeface="Times New Roman"/>
              </a:rPr>
              <a:t>Vác lakóépületei az ókorban</a:t>
            </a:r>
            <a:endParaRPr lang="hu-HU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5" name="PlaceHolder 2"/>
          <p:cNvSpPr>
            <a:spLocks noGrp="1"/>
          </p:cNvSpPr>
          <p:nvPr>
            <p:ph/>
          </p:nvPr>
        </p:nvSpPr>
        <p:spPr>
          <a:xfrm>
            <a:off x="628200" y="1369080"/>
            <a:ext cx="3818160" cy="32630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rmAutofit/>
          </a:bodyPr>
          <a:lstStyle/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chemeClr val="dk1"/>
                </a:solidFill>
                <a:latin typeface="Times New Roman"/>
              </a:rPr>
              <a:t>A Barbár és a Kvád eredetű épületek voltak a legelterjedtebbek</a:t>
            </a:r>
            <a:endParaRPr lang="hu-HU" sz="2800" b="0" strike="noStrike" spc="-1">
              <a:solidFill>
                <a:srgbClr val="000000"/>
              </a:solidFill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chemeClr val="dk1"/>
                </a:solidFill>
                <a:latin typeface="Times New Roman"/>
              </a:rPr>
              <a:t>Ezeken felül voltak Avar és Gót építésű lakóházak is voltak.</a:t>
            </a:r>
            <a:endParaRPr lang="hu-HU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6" name="Picture 10"/>
          <p:cNvSpPr/>
          <p:nvPr/>
        </p:nvSpPr>
        <p:spPr>
          <a:xfrm>
            <a:off x="5925960" y="2045880"/>
            <a:ext cx="3216960" cy="3097440"/>
          </a:xfrm>
          <a:custGeom>
            <a:avLst/>
            <a:gdLst>
              <a:gd name="textAreaLeft" fmla="*/ 0 w 3216960"/>
              <a:gd name="textAreaRight" fmla="*/ 3218040 w 3216960"/>
              <a:gd name="textAreaTop" fmla="*/ 0 h 3097440"/>
              <a:gd name="textAreaBottom" fmla="*/ 3098520 h 3097440"/>
            </a:gdLst>
            <a:ahLst/>
            <a:cxnLst/>
            <a:rect l="textAreaLeft" t="textAreaTop" r="textAreaRight" b="textAreaBottom"/>
            <a:pathLst>
              <a:path w="4290741" h="4130271">
                <a:moveTo>
                  <a:pt x="2503809" y="0"/>
                </a:moveTo>
                <a:cubicBezTo>
                  <a:pt x="3157405" y="0"/>
                  <a:pt x="3752509" y="250434"/>
                  <a:pt x="4198398" y="660580"/>
                </a:cubicBezTo>
                <a:lnTo>
                  <a:pt x="4290741" y="751286"/>
                </a:lnTo>
                <a:lnTo>
                  <a:pt x="4290741" y="4130271"/>
                </a:lnTo>
                <a:lnTo>
                  <a:pt x="604508" y="4130271"/>
                </a:lnTo>
                <a:lnTo>
                  <a:pt x="461940" y="3953232"/>
                </a:lnTo>
                <a:cubicBezTo>
                  <a:pt x="171051" y="3544183"/>
                  <a:pt x="0" y="3043971"/>
                  <a:pt x="0" y="2503809"/>
                </a:cubicBezTo>
                <a:cubicBezTo>
                  <a:pt x="0" y="1120992"/>
                  <a:pt x="1120992" y="0"/>
                  <a:pt x="2503809" y="0"/>
                </a:cubicBez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hu-HU" sz="1800" b="0" strike="noStrike" spc="-1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247" name="Arc 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4758600" flipV="1">
            <a:off x="4524120" y="-503280"/>
            <a:ext cx="3015360" cy="3014640"/>
          </a:xfrm>
          <a:prstGeom prst="arc">
            <a:avLst>
              <a:gd name="adj1" fmla="val 16200000"/>
              <a:gd name="adj2" fmla="val 20093138"/>
            </a:avLst>
          </a:prstGeom>
          <a:noFill/>
          <a:ln w="127000" cap="rnd">
            <a:solidFill>
              <a:srgbClr val="FFFF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800" b="0" strike="noStrike" spc="-1">
              <a:solidFill>
                <a:schemeClr val="dk1"/>
              </a:solidFill>
              <a:latin typeface="Aptos"/>
            </a:endParaRPr>
          </a:p>
        </p:txBody>
      </p:sp>
      <p:sp>
        <p:nvSpPr>
          <p:cNvPr id="248" name="Picture 11"/>
          <p:cNvSpPr/>
          <p:nvPr/>
        </p:nvSpPr>
        <p:spPr>
          <a:xfrm>
            <a:off x="4695840" y="360"/>
            <a:ext cx="2638800" cy="2255040"/>
          </a:xfrm>
          <a:custGeom>
            <a:avLst/>
            <a:gdLst>
              <a:gd name="textAreaLeft" fmla="*/ 0 w 2638800"/>
              <a:gd name="textAreaRight" fmla="*/ 2639880 w 2638800"/>
              <a:gd name="textAreaTop" fmla="*/ 0 h 2255040"/>
              <a:gd name="textAreaBottom" fmla="*/ 2256120 h 2255040"/>
            </a:gdLst>
            <a:ahLst/>
            <a:cxnLst/>
            <a:rect l="textAreaLeft" t="textAreaTop" r="textAreaRight" b="textAreaBottom"/>
            <a:pathLst>
              <a:path w="3519312" h="3007909">
                <a:moveTo>
                  <a:pt x="519780" y="0"/>
                </a:moveTo>
                <a:lnTo>
                  <a:pt x="2999532" y="0"/>
                </a:lnTo>
                <a:lnTo>
                  <a:pt x="3003921" y="3989"/>
                </a:lnTo>
                <a:cubicBezTo>
                  <a:pt x="3322356" y="322424"/>
                  <a:pt x="3519312" y="762338"/>
                  <a:pt x="3519312" y="1248253"/>
                </a:cubicBezTo>
                <a:cubicBezTo>
                  <a:pt x="3519312" y="2220084"/>
                  <a:pt x="2731487" y="3007909"/>
                  <a:pt x="1759656" y="3007909"/>
                </a:cubicBezTo>
                <a:cubicBezTo>
                  <a:pt x="787826" y="3007909"/>
                  <a:pt x="0" y="2220084"/>
                  <a:pt x="0" y="1248253"/>
                </a:cubicBezTo>
                <a:cubicBezTo>
                  <a:pt x="0" y="762338"/>
                  <a:pt x="196957" y="322424"/>
                  <a:pt x="515392" y="3989"/>
                </a:cubicBez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hu-HU" sz="1800" b="0" strike="noStrike" spc="-1">
              <a:solidFill>
                <a:srgbClr val="000000"/>
              </a:solidFill>
              <a:latin typeface="Nimbus Sans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9" name="Rectangle 1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60" y="360"/>
            <a:ext cx="9140400" cy="51433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800" b="0" strike="noStrike" spc="-1">
              <a:solidFill>
                <a:schemeClr val="lt1"/>
              </a:solidFill>
              <a:latin typeface="Aptos"/>
            </a:endParaRPr>
          </a:p>
        </p:txBody>
      </p:sp>
      <p:sp>
        <p:nvSpPr>
          <p:cNvPr id="250" name="PlaceHolder 1"/>
          <p:cNvSpPr>
            <a:spLocks noGrp="1"/>
          </p:cNvSpPr>
          <p:nvPr>
            <p:ph type="title"/>
          </p:nvPr>
        </p:nvSpPr>
        <p:spPr>
          <a:xfrm>
            <a:off x="728280" y="278640"/>
            <a:ext cx="4593600" cy="14295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rmAutofit/>
          </a:bodyPr>
          <a:lstStyle/>
          <a:p>
            <a:pPr indent="0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en-US" sz="4400" b="0" strike="noStrike" spc="-1">
                <a:solidFill>
                  <a:schemeClr val="dk1"/>
                </a:solidFill>
                <a:latin typeface="Times New Roman"/>
              </a:rPr>
              <a:t>Csörsz árka</a:t>
            </a:r>
            <a:endParaRPr lang="hu-HU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1" name="PlaceHolder 2"/>
          <p:cNvSpPr>
            <a:spLocks noGrp="1"/>
          </p:cNvSpPr>
          <p:nvPr>
            <p:ph/>
          </p:nvPr>
        </p:nvSpPr>
        <p:spPr>
          <a:xfrm>
            <a:off x="728280" y="2033640"/>
            <a:ext cx="3085200" cy="25988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rmAutofit fontScale="87222" lnSpcReduction="10000"/>
          </a:bodyPr>
          <a:lstStyle/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chemeClr val="dk1"/>
                </a:solidFill>
                <a:latin typeface="Times New Roman"/>
              </a:rPr>
              <a:t>A Csörsz árka néven ismert római védműrendszer az ókorti Vác területéről indul.</a:t>
            </a:r>
            <a:endParaRPr lang="hu-HU" sz="2800" b="0" strike="noStrike" spc="-1">
              <a:solidFill>
                <a:srgbClr val="000000"/>
              </a:solidFill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chemeClr val="dk1"/>
                </a:solidFill>
                <a:latin typeface="Times New Roman"/>
              </a:rPr>
              <a:t>A védelmi rendszer mintegy 1200 km hosszan húzódik.</a:t>
            </a:r>
            <a:endParaRPr lang="hu-HU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2" name="Picture 12"/>
          <p:cNvSpPr/>
          <p:nvPr/>
        </p:nvSpPr>
        <p:spPr>
          <a:xfrm>
            <a:off x="6339240" y="2761560"/>
            <a:ext cx="2809800" cy="2381760"/>
          </a:xfrm>
          <a:custGeom>
            <a:avLst/>
            <a:gdLst>
              <a:gd name="textAreaLeft" fmla="*/ 0 w 2809800"/>
              <a:gd name="textAreaRight" fmla="*/ 2810880 w 2809800"/>
              <a:gd name="textAreaTop" fmla="*/ 0 h 2381760"/>
              <a:gd name="textAreaBottom" fmla="*/ 2382840 h 2381760"/>
            </a:gdLst>
            <a:ahLst/>
            <a:cxnLst/>
            <a:rect l="textAreaLeft" t="textAreaTop" r="textAreaRight" b="textAreaBottom"/>
            <a:pathLst>
              <a:path w="3747932" h="3176541">
                <a:moveTo>
                  <a:pt x="3239865" y="21"/>
                </a:moveTo>
                <a:cubicBezTo>
                  <a:pt x="3261821" y="112"/>
                  <a:pt x="3278837" y="498"/>
                  <a:pt x="3290337" y="938"/>
                </a:cubicBezTo>
                <a:cubicBezTo>
                  <a:pt x="3401766" y="5376"/>
                  <a:pt x="3510165" y="23128"/>
                  <a:pt x="3616543" y="49449"/>
                </a:cubicBezTo>
                <a:lnTo>
                  <a:pt x="3747932" y="87091"/>
                </a:lnTo>
                <a:lnTo>
                  <a:pt x="3747932" y="3176541"/>
                </a:lnTo>
                <a:lnTo>
                  <a:pt x="401358" y="3176541"/>
                </a:lnTo>
                <a:lnTo>
                  <a:pt x="398780" y="3136258"/>
                </a:lnTo>
                <a:cubicBezTo>
                  <a:pt x="400956" y="3079023"/>
                  <a:pt x="437945" y="3052703"/>
                  <a:pt x="483325" y="3030665"/>
                </a:cubicBezTo>
                <a:cubicBezTo>
                  <a:pt x="498866" y="3023015"/>
                  <a:pt x="520932" y="3023320"/>
                  <a:pt x="526840" y="2999447"/>
                </a:cubicBezTo>
                <a:cubicBezTo>
                  <a:pt x="501352" y="2976798"/>
                  <a:pt x="470270" y="2995161"/>
                  <a:pt x="442916" y="2988735"/>
                </a:cubicBezTo>
                <a:cubicBezTo>
                  <a:pt x="420228" y="2983533"/>
                  <a:pt x="382618" y="2986286"/>
                  <a:pt x="413701" y="2944662"/>
                </a:cubicBezTo>
                <a:cubicBezTo>
                  <a:pt x="422716" y="2932726"/>
                  <a:pt x="412147" y="2923542"/>
                  <a:pt x="400645" y="2922625"/>
                </a:cubicBezTo>
                <a:cubicBezTo>
                  <a:pt x="308644" y="2913137"/>
                  <a:pt x="350915" y="2828968"/>
                  <a:pt x="321386" y="2784590"/>
                </a:cubicBezTo>
                <a:cubicBezTo>
                  <a:pt x="313307" y="2772348"/>
                  <a:pt x="322010" y="2751230"/>
                  <a:pt x="334753" y="2746027"/>
                </a:cubicBezTo>
                <a:cubicBezTo>
                  <a:pt x="416187" y="2711746"/>
                  <a:pt x="427377" y="2630027"/>
                  <a:pt x="466852" y="2559632"/>
                </a:cubicBezTo>
                <a:cubicBezTo>
                  <a:pt x="423957" y="2531782"/>
                  <a:pt x="372673" y="2525661"/>
                  <a:pt x="326361" y="2507602"/>
                </a:cubicBezTo>
                <a:cubicBezTo>
                  <a:pt x="278183" y="2488626"/>
                  <a:pt x="278183" y="2474547"/>
                  <a:pt x="317968" y="2419457"/>
                </a:cubicBezTo>
                <a:cubicBezTo>
                  <a:pt x="214465" y="2407519"/>
                  <a:pt x="214465" y="2407519"/>
                  <a:pt x="246479" y="2320903"/>
                </a:cubicBezTo>
                <a:cubicBezTo>
                  <a:pt x="159758" y="2312945"/>
                  <a:pt x="102570" y="2271933"/>
                  <a:pt x="89205" y="2182255"/>
                </a:cubicBezTo>
                <a:cubicBezTo>
                  <a:pt x="82677" y="2138795"/>
                  <a:pt x="43514" y="2118290"/>
                  <a:pt x="0" y="2089213"/>
                </a:cubicBezTo>
                <a:cubicBezTo>
                  <a:pt x="54081" y="2061053"/>
                  <a:pt x="90759" y="2002290"/>
                  <a:pt x="153855" y="2064423"/>
                </a:cubicBezTo>
                <a:cubicBezTo>
                  <a:pt x="176855" y="2087070"/>
                  <a:pt x="174683" y="2058300"/>
                  <a:pt x="177788" y="2050037"/>
                </a:cubicBezTo>
                <a:cubicBezTo>
                  <a:pt x="185247" y="2029838"/>
                  <a:pt x="169707" y="2016369"/>
                  <a:pt x="159450" y="2001067"/>
                </a:cubicBezTo>
                <a:cubicBezTo>
                  <a:pt x="149504" y="1985763"/>
                  <a:pt x="137691" y="1969543"/>
                  <a:pt x="134895" y="1952400"/>
                </a:cubicBezTo>
                <a:cubicBezTo>
                  <a:pt x="133031" y="1940465"/>
                  <a:pt x="142044" y="1923021"/>
                  <a:pt x="151990" y="1914144"/>
                </a:cubicBezTo>
                <a:cubicBezTo>
                  <a:pt x="204209" y="1867316"/>
                  <a:pt x="173127" y="1762030"/>
                  <a:pt x="271969" y="1748562"/>
                </a:cubicBezTo>
                <a:cubicBezTo>
                  <a:pt x="316415" y="1742443"/>
                  <a:pt x="337860" y="1703878"/>
                  <a:pt x="370497" y="1682760"/>
                </a:cubicBezTo>
                <a:cubicBezTo>
                  <a:pt x="483946" y="1608999"/>
                  <a:pt x="559787" y="1514119"/>
                  <a:pt x="594908" y="1383735"/>
                </a:cubicBezTo>
                <a:cubicBezTo>
                  <a:pt x="604543" y="1347620"/>
                  <a:pt x="641532" y="1318542"/>
                  <a:pt x="665465" y="1286713"/>
                </a:cubicBezTo>
                <a:cubicBezTo>
                  <a:pt x="653963" y="1263452"/>
                  <a:pt x="591178" y="1313647"/>
                  <a:pt x="613246" y="1252435"/>
                </a:cubicBezTo>
                <a:cubicBezTo>
                  <a:pt x="630030" y="1206524"/>
                  <a:pt x="672925" y="1178060"/>
                  <a:pt x="713332" y="1150820"/>
                </a:cubicBezTo>
                <a:cubicBezTo>
                  <a:pt x="759333" y="1119908"/>
                  <a:pt x="810307" y="1095117"/>
                  <a:pt x="831133" y="1037883"/>
                </a:cubicBezTo>
                <a:cubicBezTo>
                  <a:pt x="835485" y="1025640"/>
                  <a:pt x="849470" y="1012785"/>
                  <a:pt x="861903" y="1007887"/>
                </a:cubicBezTo>
                <a:cubicBezTo>
                  <a:pt x="1469751" y="63584"/>
                  <a:pt x="2910527" y="-1353"/>
                  <a:pt x="3239865" y="21"/>
                </a:cubicBez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hu-HU" sz="1800" b="0" strike="noStrike" spc="-1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253" name="Picture 13"/>
          <p:cNvSpPr/>
          <p:nvPr/>
        </p:nvSpPr>
        <p:spPr>
          <a:xfrm>
            <a:off x="4026600" y="1704600"/>
            <a:ext cx="2592720" cy="2606400"/>
          </a:xfrm>
          <a:custGeom>
            <a:avLst/>
            <a:gdLst>
              <a:gd name="textAreaLeft" fmla="*/ 0 w 2592720"/>
              <a:gd name="textAreaRight" fmla="*/ 2593800 w 2592720"/>
              <a:gd name="textAreaTop" fmla="*/ 0 h 2606400"/>
              <a:gd name="textAreaBottom" fmla="*/ 2607480 h 2606400"/>
            </a:gdLst>
            <a:ahLst/>
            <a:cxnLst/>
            <a:rect l="textAreaLeft" t="textAreaTop" r="textAreaRight" b="textAreaBottom"/>
            <a:pathLst>
              <a:path w="3458367" h="3476265">
                <a:moveTo>
                  <a:pt x="549716" y="15"/>
                </a:moveTo>
                <a:cubicBezTo>
                  <a:pt x="557611" y="271"/>
                  <a:pt x="565778" y="3856"/>
                  <a:pt x="573176" y="4995"/>
                </a:cubicBezTo>
                <a:cubicBezTo>
                  <a:pt x="736504" y="30493"/>
                  <a:pt x="899830" y="58040"/>
                  <a:pt x="1063336" y="82398"/>
                </a:cubicBezTo>
                <a:cubicBezTo>
                  <a:pt x="1216195" y="105163"/>
                  <a:pt x="1370136" y="110398"/>
                  <a:pt x="1523717" y="122237"/>
                </a:cubicBezTo>
                <a:cubicBezTo>
                  <a:pt x="1709602" y="136580"/>
                  <a:pt x="1895127" y="156841"/>
                  <a:pt x="2079929" y="188711"/>
                </a:cubicBezTo>
                <a:cubicBezTo>
                  <a:pt x="2208244" y="211023"/>
                  <a:pt x="2337823" y="226502"/>
                  <a:pt x="2467943" y="208745"/>
                </a:cubicBezTo>
                <a:cubicBezTo>
                  <a:pt x="2474439" y="207834"/>
                  <a:pt x="2481839" y="204876"/>
                  <a:pt x="2487253" y="207834"/>
                </a:cubicBezTo>
                <a:cubicBezTo>
                  <a:pt x="2550419" y="241073"/>
                  <a:pt x="2619357" y="217168"/>
                  <a:pt x="2684869" y="238113"/>
                </a:cubicBezTo>
                <a:cubicBezTo>
                  <a:pt x="2668085" y="318930"/>
                  <a:pt x="2596077" y="312327"/>
                  <a:pt x="2555471" y="368331"/>
                </a:cubicBezTo>
                <a:cubicBezTo>
                  <a:pt x="2621704" y="390639"/>
                  <a:pt x="2681259" y="413178"/>
                  <a:pt x="2741717" y="430023"/>
                </a:cubicBezTo>
                <a:cubicBezTo>
                  <a:pt x="2805785" y="447780"/>
                  <a:pt x="2860106" y="495816"/>
                  <a:pt x="2922728" y="517216"/>
                </a:cubicBezTo>
                <a:cubicBezTo>
                  <a:pt x="2936085" y="521769"/>
                  <a:pt x="2952146" y="537704"/>
                  <a:pt x="2956838" y="553184"/>
                </a:cubicBezTo>
                <a:cubicBezTo>
                  <a:pt x="2971997" y="603269"/>
                  <a:pt x="3274647" y="743732"/>
                  <a:pt x="3238914" y="788350"/>
                </a:cubicBezTo>
                <a:cubicBezTo>
                  <a:pt x="3224116" y="806791"/>
                  <a:pt x="3204986" y="819994"/>
                  <a:pt x="3184953" y="838207"/>
                </a:cubicBezTo>
                <a:cubicBezTo>
                  <a:pt x="3215093" y="872582"/>
                  <a:pt x="3249020" y="887608"/>
                  <a:pt x="3285115" y="897852"/>
                </a:cubicBezTo>
                <a:cubicBezTo>
                  <a:pt x="3295944" y="901039"/>
                  <a:pt x="3306591" y="907413"/>
                  <a:pt x="3307674" y="922894"/>
                </a:cubicBezTo>
                <a:cubicBezTo>
                  <a:pt x="3308757" y="939056"/>
                  <a:pt x="3297748" y="945429"/>
                  <a:pt x="3288544" y="952944"/>
                </a:cubicBezTo>
                <a:cubicBezTo>
                  <a:pt x="3275731" y="963415"/>
                  <a:pt x="3263278" y="972523"/>
                  <a:pt x="3247036" y="973888"/>
                </a:cubicBezTo>
                <a:cubicBezTo>
                  <a:pt x="3220325" y="975937"/>
                  <a:pt x="3207513" y="1005076"/>
                  <a:pt x="3191993" y="1026930"/>
                </a:cubicBezTo>
                <a:cubicBezTo>
                  <a:pt x="3183330" y="1039224"/>
                  <a:pt x="3178998" y="1064037"/>
                  <a:pt x="3194157" y="1068363"/>
                </a:cubicBezTo>
                <a:cubicBezTo>
                  <a:pt x="3230613" y="1078837"/>
                  <a:pt x="3227725" y="1109114"/>
                  <a:pt x="3226824" y="1143489"/>
                </a:cubicBezTo>
                <a:cubicBezTo>
                  <a:pt x="3225560" y="1186061"/>
                  <a:pt x="3204083" y="1205638"/>
                  <a:pt x="3177734" y="1222030"/>
                </a:cubicBezTo>
                <a:cubicBezTo>
                  <a:pt x="3168711" y="1227720"/>
                  <a:pt x="3155898" y="1227493"/>
                  <a:pt x="3152469" y="1245250"/>
                </a:cubicBezTo>
                <a:cubicBezTo>
                  <a:pt x="3167267" y="1262097"/>
                  <a:pt x="3185314" y="1248439"/>
                  <a:pt x="3201197" y="1253218"/>
                </a:cubicBezTo>
                <a:cubicBezTo>
                  <a:pt x="3214370" y="1257088"/>
                  <a:pt x="3236208" y="1255040"/>
                  <a:pt x="3218160" y="1286000"/>
                </a:cubicBezTo>
                <a:cubicBezTo>
                  <a:pt x="3212926" y="1294878"/>
                  <a:pt x="3219062" y="1301709"/>
                  <a:pt x="3225741" y="1302392"/>
                </a:cubicBezTo>
                <a:cubicBezTo>
                  <a:pt x="3279159" y="1309449"/>
                  <a:pt x="3254615" y="1372054"/>
                  <a:pt x="3271761" y="1405063"/>
                </a:cubicBezTo>
                <a:cubicBezTo>
                  <a:pt x="3276452" y="1414169"/>
                  <a:pt x="3271399" y="1429877"/>
                  <a:pt x="3263999" y="1433747"/>
                </a:cubicBezTo>
                <a:cubicBezTo>
                  <a:pt x="3216716" y="1459245"/>
                  <a:pt x="3210220" y="1520028"/>
                  <a:pt x="3187299" y="1572389"/>
                </a:cubicBezTo>
                <a:cubicBezTo>
                  <a:pt x="3212205" y="1593104"/>
                  <a:pt x="3241982" y="1597657"/>
                  <a:pt x="3268872" y="1611089"/>
                </a:cubicBezTo>
                <a:cubicBezTo>
                  <a:pt x="3296846" y="1625204"/>
                  <a:pt x="3296846" y="1635676"/>
                  <a:pt x="3273746" y="1676653"/>
                </a:cubicBezTo>
                <a:cubicBezTo>
                  <a:pt x="3333842" y="1685532"/>
                  <a:pt x="3333842" y="1685532"/>
                  <a:pt x="3315254" y="1749957"/>
                </a:cubicBezTo>
                <a:cubicBezTo>
                  <a:pt x="3365607" y="1755877"/>
                  <a:pt x="3398812" y="1786382"/>
                  <a:pt x="3406572" y="1853085"/>
                </a:cubicBezTo>
                <a:cubicBezTo>
                  <a:pt x="3410362" y="1885411"/>
                  <a:pt x="3433101" y="1900663"/>
                  <a:pt x="3458367" y="1922291"/>
                </a:cubicBezTo>
                <a:cubicBezTo>
                  <a:pt x="3426966" y="1943236"/>
                  <a:pt x="3405669" y="1986945"/>
                  <a:pt x="3369034" y="1940730"/>
                </a:cubicBezTo>
                <a:cubicBezTo>
                  <a:pt x="3355680" y="1923885"/>
                  <a:pt x="3356941" y="1945284"/>
                  <a:pt x="3355138" y="1951430"/>
                </a:cubicBezTo>
                <a:cubicBezTo>
                  <a:pt x="3350807" y="1966455"/>
                  <a:pt x="3359830" y="1976472"/>
                  <a:pt x="3365786" y="1987854"/>
                </a:cubicBezTo>
                <a:cubicBezTo>
                  <a:pt x="3371561" y="1999237"/>
                  <a:pt x="3378420" y="2011302"/>
                  <a:pt x="3380043" y="2024054"/>
                </a:cubicBezTo>
                <a:cubicBezTo>
                  <a:pt x="3381125" y="2032931"/>
                  <a:pt x="3375892" y="2045905"/>
                  <a:pt x="3370117" y="2052509"/>
                </a:cubicBezTo>
                <a:cubicBezTo>
                  <a:pt x="3339797" y="2087340"/>
                  <a:pt x="3357844" y="2165652"/>
                  <a:pt x="3300454" y="2175670"/>
                </a:cubicBezTo>
                <a:cubicBezTo>
                  <a:pt x="3274647" y="2180221"/>
                  <a:pt x="3262195" y="2208906"/>
                  <a:pt x="3243246" y="2224614"/>
                </a:cubicBezTo>
                <a:cubicBezTo>
                  <a:pt x="3177374" y="2279478"/>
                  <a:pt x="3133338" y="2350051"/>
                  <a:pt x="3112946" y="2447031"/>
                </a:cubicBezTo>
                <a:cubicBezTo>
                  <a:pt x="3107352" y="2473894"/>
                  <a:pt x="3085875" y="2495522"/>
                  <a:pt x="3071979" y="2519197"/>
                </a:cubicBezTo>
                <a:cubicBezTo>
                  <a:pt x="3078657" y="2536499"/>
                  <a:pt x="3115112" y="2499164"/>
                  <a:pt x="3102298" y="2544694"/>
                </a:cubicBezTo>
                <a:cubicBezTo>
                  <a:pt x="3092553" y="2578843"/>
                  <a:pt x="3067647" y="2600014"/>
                  <a:pt x="3044185" y="2620276"/>
                </a:cubicBezTo>
                <a:cubicBezTo>
                  <a:pt x="3017476" y="2643268"/>
                  <a:pt x="2987879" y="2661708"/>
                  <a:pt x="2975787" y="2704279"/>
                </a:cubicBezTo>
                <a:cubicBezTo>
                  <a:pt x="2973260" y="2713386"/>
                  <a:pt x="2965140" y="2722947"/>
                  <a:pt x="2957921" y="2726591"/>
                </a:cubicBezTo>
                <a:cubicBezTo>
                  <a:pt x="2581458" y="3475797"/>
                  <a:pt x="1654740" y="3480805"/>
                  <a:pt x="1547901" y="3475568"/>
                </a:cubicBezTo>
                <a:cubicBezTo>
                  <a:pt x="1418503" y="3468966"/>
                  <a:pt x="1296143" y="3422753"/>
                  <a:pt x="1176132" y="3365156"/>
                </a:cubicBezTo>
                <a:cubicBezTo>
                  <a:pt x="1125418" y="3340797"/>
                  <a:pt x="1078316" y="3306195"/>
                  <a:pt x="1029045" y="3279332"/>
                </a:cubicBezTo>
                <a:cubicBezTo>
                  <a:pt x="961009" y="3242223"/>
                  <a:pt x="908492" y="3171424"/>
                  <a:pt x="840634" y="3141601"/>
                </a:cubicBezTo>
                <a:cubicBezTo>
                  <a:pt x="770793" y="3110867"/>
                  <a:pt x="711057" y="3054638"/>
                  <a:pt x="639229" y="3030734"/>
                </a:cubicBezTo>
                <a:cubicBezTo>
                  <a:pt x="601330" y="3017985"/>
                  <a:pt x="564695" y="2994993"/>
                  <a:pt x="570649" y="2929200"/>
                </a:cubicBezTo>
                <a:cubicBezTo>
                  <a:pt x="572274" y="2910532"/>
                  <a:pt x="562349" y="2895282"/>
                  <a:pt x="546647" y="2900745"/>
                </a:cubicBezTo>
                <a:cubicBezTo>
                  <a:pt x="516690" y="2910989"/>
                  <a:pt x="503154" y="2883898"/>
                  <a:pt x="486550" y="2863636"/>
                </a:cubicBezTo>
                <a:cubicBezTo>
                  <a:pt x="456953" y="2827667"/>
                  <a:pt x="428801" y="2789422"/>
                  <a:pt x="381697" y="2783503"/>
                </a:cubicBezTo>
                <a:cubicBezTo>
                  <a:pt x="390720" y="2755272"/>
                  <a:pt x="406060" y="2759371"/>
                  <a:pt x="420137" y="2765290"/>
                </a:cubicBezTo>
                <a:cubicBezTo>
                  <a:pt x="457133" y="2780772"/>
                  <a:pt x="493769" y="2798300"/>
                  <a:pt x="530765" y="2813781"/>
                </a:cubicBezTo>
                <a:cubicBezTo>
                  <a:pt x="554948" y="2823799"/>
                  <a:pt x="578952" y="2837912"/>
                  <a:pt x="611257" y="2826755"/>
                </a:cubicBezTo>
                <a:cubicBezTo>
                  <a:pt x="583463" y="2769843"/>
                  <a:pt x="536180" y="2759598"/>
                  <a:pt x="497920" y="2742071"/>
                </a:cubicBezTo>
                <a:cubicBezTo>
                  <a:pt x="450096" y="2719988"/>
                  <a:pt x="421942" y="2678326"/>
                  <a:pt x="388193" y="2631885"/>
                </a:cubicBezTo>
                <a:cubicBezTo>
                  <a:pt x="423386" y="2620730"/>
                  <a:pt x="445223" y="2654879"/>
                  <a:pt x="472834" y="2653056"/>
                </a:cubicBezTo>
                <a:cubicBezTo>
                  <a:pt x="474279" y="2647140"/>
                  <a:pt x="476804" y="2638488"/>
                  <a:pt x="476444" y="2638259"/>
                </a:cubicBezTo>
                <a:cubicBezTo>
                  <a:pt x="431326" y="2612763"/>
                  <a:pt x="410211" y="2564956"/>
                  <a:pt x="403173" y="2507131"/>
                </a:cubicBezTo>
                <a:cubicBezTo>
                  <a:pt x="399563" y="2477310"/>
                  <a:pt x="383140" y="2467976"/>
                  <a:pt x="366897" y="2454316"/>
                </a:cubicBezTo>
                <a:cubicBezTo>
                  <a:pt x="310230" y="2405826"/>
                  <a:pt x="250314" y="2361890"/>
                  <a:pt x="203752" y="2295188"/>
                </a:cubicBezTo>
                <a:cubicBezTo>
                  <a:pt x="257532" y="2304066"/>
                  <a:pt x="300665" y="2347547"/>
                  <a:pt x="358597" y="2366215"/>
                </a:cubicBezTo>
                <a:cubicBezTo>
                  <a:pt x="312577" y="2292910"/>
                  <a:pt x="253020" y="2255803"/>
                  <a:pt x="198698" y="2211409"/>
                </a:cubicBezTo>
                <a:cubicBezTo>
                  <a:pt x="173974" y="2191149"/>
                  <a:pt x="151055" y="2165197"/>
                  <a:pt x="121097" y="2154269"/>
                </a:cubicBezTo>
                <a:cubicBezTo>
                  <a:pt x="110448" y="2150400"/>
                  <a:pt x="92943" y="2142204"/>
                  <a:pt x="101425" y="2120577"/>
                </a:cubicBezTo>
                <a:cubicBezTo>
                  <a:pt x="108643" y="2102593"/>
                  <a:pt x="122900" y="2108055"/>
                  <a:pt x="135895" y="2113292"/>
                </a:cubicBezTo>
                <a:cubicBezTo>
                  <a:pt x="167116" y="2126269"/>
                  <a:pt x="199421" y="2126495"/>
                  <a:pt x="241652" y="2126269"/>
                </a:cubicBezTo>
                <a:cubicBezTo>
                  <a:pt x="206279" y="2066851"/>
                  <a:pt x="141489" y="2084608"/>
                  <a:pt x="111170" y="2022231"/>
                </a:cubicBezTo>
                <a:cubicBezTo>
                  <a:pt x="149069" y="2011302"/>
                  <a:pt x="178305" y="2033841"/>
                  <a:pt x="208987" y="2038166"/>
                </a:cubicBezTo>
                <a:cubicBezTo>
                  <a:pt x="236777" y="2042036"/>
                  <a:pt x="243636" y="2031565"/>
                  <a:pt x="237139" y="1997188"/>
                </a:cubicBezTo>
                <a:cubicBezTo>
                  <a:pt x="227034" y="1943690"/>
                  <a:pt x="242193" y="1916371"/>
                  <a:pt x="282618" y="1930941"/>
                </a:cubicBezTo>
                <a:cubicBezTo>
                  <a:pt x="320155" y="1944601"/>
                  <a:pt x="324125" y="1924568"/>
                  <a:pt x="314019" y="1894062"/>
                </a:cubicBezTo>
                <a:cubicBezTo>
                  <a:pt x="299582" y="1849671"/>
                  <a:pt x="316004" y="1815295"/>
                  <a:pt x="327194" y="1777960"/>
                </a:cubicBezTo>
                <a:cubicBezTo>
                  <a:pt x="344339" y="1721045"/>
                  <a:pt x="337121" y="1693272"/>
                  <a:pt x="300123" y="1650929"/>
                </a:cubicBezTo>
                <a:cubicBezTo>
                  <a:pt x="279370" y="1627251"/>
                  <a:pt x="256992" y="1607219"/>
                  <a:pt x="226852" y="1586731"/>
                </a:cubicBezTo>
                <a:cubicBezTo>
                  <a:pt x="296334" y="1575576"/>
                  <a:pt x="223423" y="1538013"/>
                  <a:pt x="247968" y="1514564"/>
                </a:cubicBezTo>
                <a:cubicBezTo>
                  <a:pt x="297056" y="1505003"/>
                  <a:pt x="337121" y="1579673"/>
                  <a:pt x="403895" y="1558274"/>
                </a:cubicBezTo>
                <a:cubicBezTo>
                  <a:pt x="321420" y="1493619"/>
                  <a:pt x="230281" y="1472448"/>
                  <a:pt x="170546" y="1386396"/>
                </a:cubicBezTo>
                <a:cubicBezTo>
                  <a:pt x="184261" y="1366817"/>
                  <a:pt x="197977" y="1385030"/>
                  <a:pt x="209707" y="1377746"/>
                </a:cubicBezTo>
                <a:cubicBezTo>
                  <a:pt x="209346" y="1373192"/>
                  <a:pt x="210250" y="1366362"/>
                  <a:pt x="208083" y="1364314"/>
                </a:cubicBezTo>
                <a:cubicBezTo>
                  <a:pt x="163508" y="1317416"/>
                  <a:pt x="162784" y="1316279"/>
                  <a:pt x="210610" y="1281675"/>
                </a:cubicBezTo>
                <a:cubicBezTo>
                  <a:pt x="227394" y="1269609"/>
                  <a:pt x="225950" y="1258909"/>
                  <a:pt x="217108" y="1243657"/>
                </a:cubicBezTo>
                <a:cubicBezTo>
                  <a:pt x="210790" y="1232957"/>
                  <a:pt x="203211" y="1223395"/>
                  <a:pt x="206820" y="1199947"/>
                </a:cubicBezTo>
                <a:cubicBezTo>
                  <a:pt x="232988" y="1229998"/>
                  <a:pt x="359499" y="1220208"/>
                  <a:pt x="381877" y="1217021"/>
                </a:cubicBezTo>
                <a:cubicBezTo>
                  <a:pt x="406963" y="1213607"/>
                  <a:pt x="431688" y="1199037"/>
                  <a:pt x="458035" y="1207003"/>
                </a:cubicBezTo>
                <a:cubicBezTo>
                  <a:pt x="479150" y="1213381"/>
                  <a:pt x="576966" y="1275073"/>
                  <a:pt x="590863" y="1204273"/>
                </a:cubicBezTo>
                <a:cubicBezTo>
                  <a:pt x="591585" y="1200858"/>
                  <a:pt x="631107" y="1208826"/>
                  <a:pt x="652403" y="1212696"/>
                </a:cubicBezTo>
                <a:cubicBezTo>
                  <a:pt x="671172" y="1215883"/>
                  <a:pt x="692288" y="1229998"/>
                  <a:pt x="704920" y="1201769"/>
                </a:cubicBezTo>
                <a:cubicBezTo>
                  <a:pt x="712320" y="1185150"/>
                  <a:pt x="681820" y="1153051"/>
                  <a:pt x="654569" y="1150320"/>
                </a:cubicBezTo>
                <a:cubicBezTo>
                  <a:pt x="630926" y="1147814"/>
                  <a:pt x="606202" y="1144172"/>
                  <a:pt x="583643" y="1151001"/>
                </a:cubicBezTo>
                <a:cubicBezTo>
                  <a:pt x="555852" y="1159198"/>
                  <a:pt x="540873" y="1145995"/>
                  <a:pt x="533111" y="1117538"/>
                </a:cubicBezTo>
                <a:cubicBezTo>
                  <a:pt x="524450" y="1086122"/>
                  <a:pt x="507845" y="1071550"/>
                  <a:pt x="484926" y="1056980"/>
                </a:cubicBezTo>
                <a:cubicBezTo>
                  <a:pt x="429340" y="1021696"/>
                  <a:pt x="375921" y="980946"/>
                  <a:pt x="314922" y="960456"/>
                </a:cubicBezTo>
                <a:cubicBezTo>
                  <a:pt x="302830" y="956358"/>
                  <a:pt x="289476" y="950894"/>
                  <a:pt x="283881" y="923805"/>
                </a:cubicBezTo>
                <a:cubicBezTo>
                  <a:pt x="449013" y="964326"/>
                  <a:pt x="599526" y="1069958"/>
                  <a:pt x="769890" y="1063811"/>
                </a:cubicBezTo>
                <a:cubicBezTo>
                  <a:pt x="723329" y="1030346"/>
                  <a:pt x="669369" y="1028524"/>
                  <a:pt x="619738" y="1005076"/>
                </a:cubicBezTo>
                <a:cubicBezTo>
                  <a:pt x="654930" y="987546"/>
                  <a:pt x="687956" y="1005759"/>
                  <a:pt x="721344" y="1015777"/>
                </a:cubicBezTo>
                <a:cubicBezTo>
                  <a:pt x="749317" y="1023970"/>
                  <a:pt x="774583" y="1025337"/>
                  <a:pt x="777650" y="976393"/>
                </a:cubicBezTo>
                <a:cubicBezTo>
                  <a:pt x="776566" y="973205"/>
                  <a:pt x="776747" y="969107"/>
                  <a:pt x="776929" y="965238"/>
                </a:cubicBezTo>
                <a:cubicBezTo>
                  <a:pt x="767542" y="944976"/>
                  <a:pt x="752926" y="934504"/>
                  <a:pt x="735601" y="928584"/>
                </a:cubicBezTo>
                <a:cubicBezTo>
                  <a:pt x="725133" y="924942"/>
                  <a:pt x="711237" y="919478"/>
                  <a:pt x="711416" y="904909"/>
                </a:cubicBezTo>
                <a:cubicBezTo>
                  <a:pt x="711958" y="850955"/>
                  <a:pt x="678571" y="835246"/>
                  <a:pt x="645185" y="819539"/>
                </a:cubicBezTo>
                <a:cubicBezTo>
                  <a:pt x="663773" y="792676"/>
                  <a:pt x="678391" y="812481"/>
                  <a:pt x="692468" y="810433"/>
                </a:cubicBezTo>
                <a:cubicBezTo>
                  <a:pt x="701672" y="809067"/>
                  <a:pt x="709973" y="806563"/>
                  <a:pt x="709973" y="792676"/>
                </a:cubicBezTo>
                <a:cubicBezTo>
                  <a:pt x="710154" y="781065"/>
                  <a:pt x="705822" y="767861"/>
                  <a:pt x="696799" y="767635"/>
                </a:cubicBezTo>
                <a:cubicBezTo>
                  <a:pt x="640312" y="765585"/>
                  <a:pt x="609090" y="690914"/>
                  <a:pt x="550437" y="690687"/>
                </a:cubicBezTo>
                <a:cubicBezTo>
                  <a:pt x="515425" y="690687"/>
                  <a:pt x="568666" y="648572"/>
                  <a:pt x="539068" y="631042"/>
                </a:cubicBezTo>
                <a:cubicBezTo>
                  <a:pt x="532570" y="627171"/>
                  <a:pt x="556032" y="621254"/>
                  <a:pt x="566500" y="622164"/>
                </a:cubicBezTo>
                <a:cubicBezTo>
                  <a:pt x="576786" y="623074"/>
                  <a:pt x="585990" y="634229"/>
                  <a:pt x="598443" y="626261"/>
                </a:cubicBezTo>
                <a:cubicBezTo>
                  <a:pt x="605300" y="597806"/>
                  <a:pt x="587615" y="587332"/>
                  <a:pt x="572996" y="579365"/>
                </a:cubicBezTo>
                <a:cubicBezTo>
                  <a:pt x="539247" y="560925"/>
                  <a:pt x="506402" y="538615"/>
                  <a:pt x="469405" y="532013"/>
                </a:cubicBezTo>
                <a:cubicBezTo>
                  <a:pt x="456232" y="529737"/>
                  <a:pt x="488355" y="499231"/>
                  <a:pt x="494671" y="488532"/>
                </a:cubicBezTo>
                <a:cubicBezTo>
                  <a:pt x="345782" y="376071"/>
                  <a:pt x="166756" y="381762"/>
                  <a:pt x="0" y="290928"/>
                </a:cubicBezTo>
                <a:cubicBezTo>
                  <a:pt x="36817" y="273173"/>
                  <a:pt x="63887" y="286148"/>
                  <a:pt x="88973" y="288880"/>
                </a:cubicBezTo>
                <a:cubicBezTo>
                  <a:pt x="151595" y="295708"/>
                  <a:pt x="213498" y="309822"/>
                  <a:pt x="275940" y="318246"/>
                </a:cubicBezTo>
                <a:cubicBezTo>
                  <a:pt x="306620" y="322344"/>
                  <a:pt x="335134" y="337824"/>
                  <a:pt x="369424" y="313239"/>
                </a:cubicBezTo>
                <a:cubicBezTo>
                  <a:pt x="392343" y="296847"/>
                  <a:pt x="428980" y="314604"/>
                  <a:pt x="457133" y="329174"/>
                </a:cubicBezTo>
                <a:cubicBezTo>
                  <a:pt x="480414" y="341238"/>
                  <a:pt x="502612" y="344425"/>
                  <a:pt x="533474" y="329174"/>
                </a:cubicBezTo>
                <a:cubicBezTo>
                  <a:pt x="505501" y="319841"/>
                  <a:pt x="484023" y="311645"/>
                  <a:pt x="462006" y="305953"/>
                </a:cubicBezTo>
                <a:cubicBezTo>
                  <a:pt x="444501" y="301400"/>
                  <a:pt x="486189" y="282960"/>
                  <a:pt x="507484" y="285237"/>
                </a:cubicBezTo>
                <a:cubicBezTo>
                  <a:pt x="537263" y="288423"/>
                  <a:pt x="520479" y="276586"/>
                  <a:pt x="515425" y="260195"/>
                </a:cubicBezTo>
                <a:cubicBezTo>
                  <a:pt x="510012" y="242665"/>
                  <a:pt x="526074" y="237203"/>
                  <a:pt x="536180" y="240844"/>
                </a:cubicBezTo>
                <a:cubicBezTo>
                  <a:pt x="574980" y="255187"/>
                  <a:pt x="613602" y="229917"/>
                  <a:pt x="653668" y="250407"/>
                </a:cubicBezTo>
                <a:cubicBezTo>
                  <a:pt x="643561" y="199867"/>
                  <a:pt x="621723" y="177784"/>
                  <a:pt x="576064" y="170726"/>
                </a:cubicBezTo>
                <a:cubicBezTo>
                  <a:pt x="558919" y="167996"/>
                  <a:pt x="541053" y="172093"/>
                  <a:pt x="526254" y="157522"/>
                </a:cubicBezTo>
                <a:cubicBezTo>
                  <a:pt x="517771" y="149101"/>
                  <a:pt x="508207" y="139084"/>
                  <a:pt x="514884" y="123603"/>
                </a:cubicBezTo>
                <a:cubicBezTo>
                  <a:pt x="519577" y="112674"/>
                  <a:pt x="529684" y="112674"/>
                  <a:pt x="537985" y="116318"/>
                </a:cubicBezTo>
                <a:cubicBezTo>
                  <a:pt x="575162" y="132483"/>
                  <a:pt x="613963" y="138400"/>
                  <a:pt x="652764" y="144320"/>
                </a:cubicBezTo>
                <a:cubicBezTo>
                  <a:pt x="658720" y="145230"/>
                  <a:pt x="665397" y="148191"/>
                  <a:pt x="672075" y="133164"/>
                </a:cubicBezTo>
                <a:cubicBezTo>
                  <a:pt x="599526" y="108805"/>
                  <a:pt x="530585" y="74202"/>
                  <a:pt x="456051" y="60770"/>
                </a:cubicBezTo>
                <a:cubicBezTo>
                  <a:pt x="457133" y="54397"/>
                  <a:pt x="458215" y="48022"/>
                  <a:pt x="459299" y="41649"/>
                </a:cubicBezTo>
                <a:cubicBezTo>
                  <a:pt x="517591" y="50753"/>
                  <a:pt x="575884" y="59859"/>
                  <a:pt x="649515" y="71243"/>
                </a:cubicBezTo>
                <a:cubicBezTo>
                  <a:pt x="604218" y="35045"/>
                  <a:pt x="561446" y="47111"/>
                  <a:pt x="527879" y="15013"/>
                </a:cubicBezTo>
                <a:cubicBezTo>
                  <a:pt x="534195" y="2833"/>
                  <a:pt x="541820" y="-241"/>
                  <a:pt x="549716" y="15"/>
                </a:cubicBez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hu-HU" sz="1800" b="0" strike="noStrike" spc="-1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254" name="Picture 14"/>
          <p:cNvSpPr/>
          <p:nvPr/>
        </p:nvSpPr>
        <p:spPr>
          <a:xfrm>
            <a:off x="5715720" y="360"/>
            <a:ext cx="3433680" cy="2651760"/>
          </a:xfrm>
          <a:custGeom>
            <a:avLst/>
            <a:gdLst>
              <a:gd name="textAreaLeft" fmla="*/ 0 w 3433680"/>
              <a:gd name="textAreaRight" fmla="*/ 3434760 w 3433680"/>
              <a:gd name="textAreaTop" fmla="*/ 0 h 2651760"/>
              <a:gd name="textAreaBottom" fmla="*/ 2652840 h 2651760"/>
            </a:gdLst>
            <a:ahLst/>
            <a:cxnLst/>
            <a:rect l="textAreaLeft" t="textAreaTop" r="textAreaRight" b="textAreaBottom"/>
            <a:pathLst>
              <a:path w="4579876" h="3536502">
                <a:moveTo>
                  <a:pt x="457312" y="0"/>
                </a:moveTo>
                <a:lnTo>
                  <a:pt x="4579876" y="0"/>
                </a:lnTo>
                <a:lnTo>
                  <a:pt x="4579876" y="3057029"/>
                </a:lnTo>
                <a:lnTo>
                  <a:pt x="4508441" y="3086568"/>
                </a:lnTo>
                <a:cubicBezTo>
                  <a:pt x="4391572" y="3126663"/>
                  <a:pt x="4301124" y="3221848"/>
                  <a:pt x="4183947" y="3271738"/>
                </a:cubicBezTo>
                <a:cubicBezTo>
                  <a:pt x="4099090" y="3307854"/>
                  <a:pt x="4017967" y="3354374"/>
                  <a:pt x="3930625" y="3387123"/>
                </a:cubicBezTo>
                <a:cubicBezTo>
                  <a:pt x="3723932" y="3464557"/>
                  <a:pt x="3513195" y="3526689"/>
                  <a:pt x="3290337" y="3535564"/>
                </a:cubicBezTo>
                <a:cubicBezTo>
                  <a:pt x="3106332" y="3542605"/>
                  <a:pt x="1510274" y="3535872"/>
                  <a:pt x="861903" y="2528615"/>
                </a:cubicBezTo>
                <a:cubicBezTo>
                  <a:pt x="849470" y="2523717"/>
                  <a:pt x="835485" y="2510862"/>
                  <a:pt x="831133" y="2498619"/>
                </a:cubicBezTo>
                <a:cubicBezTo>
                  <a:pt x="810307" y="2441385"/>
                  <a:pt x="759333" y="2416594"/>
                  <a:pt x="713333" y="2385682"/>
                </a:cubicBezTo>
                <a:cubicBezTo>
                  <a:pt x="672925" y="2358442"/>
                  <a:pt x="630030" y="2329978"/>
                  <a:pt x="613246" y="2284067"/>
                </a:cubicBezTo>
                <a:cubicBezTo>
                  <a:pt x="591179" y="2222855"/>
                  <a:pt x="653963" y="2273050"/>
                  <a:pt x="665465" y="2249789"/>
                </a:cubicBezTo>
                <a:cubicBezTo>
                  <a:pt x="641532" y="2217960"/>
                  <a:pt x="604543" y="2188882"/>
                  <a:pt x="594908" y="2152767"/>
                </a:cubicBezTo>
                <a:cubicBezTo>
                  <a:pt x="559787" y="2022383"/>
                  <a:pt x="483946" y="1927503"/>
                  <a:pt x="370497" y="1853742"/>
                </a:cubicBezTo>
                <a:cubicBezTo>
                  <a:pt x="337861" y="1832624"/>
                  <a:pt x="316415" y="1794059"/>
                  <a:pt x="271969" y="1787940"/>
                </a:cubicBezTo>
                <a:cubicBezTo>
                  <a:pt x="173127" y="1774472"/>
                  <a:pt x="204209" y="1669186"/>
                  <a:pt x="151990" y="1622358"/>
                </a:cubicBezTo>
                <a:cubicBezTo>
                  <a:pt x="142044" y="1613481"/>
                  <a:pt x="133031" y="1596037"/>
                  <a:pt x="134895" y="1584102"/>
                </a:cubicBezTo>
                <a:cubicBezTo>
                  <a:pt x="137691" y="1566959"/>
                  <a:pt x="149504" y="1550739"/>
                  <a:pt x="159450" y="1535435"/>
                </a:cubicBezTo>
                <a:cubicBezTo>
                  <a:pt x="169708" y="1520133"/>
                  <a:pt x="185247" y="1506664"/>
                  <a:pt x="177788" y="1486465"/>
                </a:cubicBezTo>
                <a:cubicBezTo>
                  <a:pt x="174683" y="1478202"/>
                  <a:pt x="176855" y="1449432"/>
                  <a:pt x="153856" y="1472079"/>
                </a:cubicBezTo>
                <a:cubicBezTo>
                  <a:pt x="90760" y="1534212"/>
                  <a:pt x="54082" y="1475449"/>
                  <a:pt x="0" y="1447289"/>
                </a:cubicBezTo>
                <a:cubicBezTo>
                  <a:pt x="43515" y="1418212"/>
                  <a:pt x="82677" y="1397707"/>
                  <a:pt x="89205" y="1354247"/>
                </a:cubicBezTo>
                <a:cubicBezTo>
                  <a:pt x="102570" y="1264569"/>
                  <a:pt x="159758" y="1223557"/>
                  <a:pt x="246479" y="1215599"/>
                </a:cubicBezTo>
                <a:cubicBezTo>
                  <a:pt x="214465" y="1128983"/>
                  <a:pt x="214465" y="1128983"/>
                  <a:pt x="317968" y="1117045"/>
                </a:cubicBezTo>
                <a:cubicBezTo>
                  <a:pt x="278183" y="1061955"/>
                  <a:pt x="278183" y="1047876"/>
                  <a:pt x="326362" y="1028900"/>
                </a:cubicBezTo>
                <a:cubicBezTo>
                  <a:pt x="372673" y="1010841"/>
                  <a:pt x="423957" y="1004720"/>
                  <a:pt x="466852" y="976870"/>
                </a:cubicBezTo>
                <a:cubicBezTo>
                  <a:pt x="427377" y="906475"/>
                  <a:pt x="416188" y="824756"/>
                  <a:pt x="334754" y="790475"/>
                </a:cubicBezTo>
                <a:cubicBezTo>
                  <a:pt x="322010" y="785272"/>
                  <a:pt x="313307" y="764154"/>
                  <a:pt x="321386" y="751912"/>
                </a:cubicBezTo>
                <a:cubicBezTo>
                  <a:pt x="350915" y="707534"/>
                  <a:pt x="308644" y="623365"/>
                  <a:pt x="400645" y="613877"/>
                </a:cubicBezTo>
                <a:cubicBezTo>
                  <a:pt x="412147" y="612959"/>
                  <a:pt x="422716" y="603776"/>
                  <a:pt x="413701" y="591839"/>
                </a:cubicBezTo>
                <a:cubicBezTo>
                  <a:pt x="382618" y="550216"/>
                  <a:pt x="420228" y="552969"/>
                  <a:pt x="442917" y="547767"/>
                </a:cubicBezTo>
                <a:cubicBezTo>
                  <a:pt x="470271" y="541341"/>
                  <a:pt x="501353" y="559703"/>
                  <a:pt x="526840" y="537055"/>
                </a:cubicBezTo>
                <a:cubicBezTo>
                  <a:pt x="520932" y="513181"/>
                  <a:pt x="498866" y="513487"/>
                  <a:pt x="483325" y="505836"/>
                </a:cubicBezTo>
                <a:cubicBezTo>
                  <a:pt x="437946" y="483799"/>
                  <a:pt x="400956" y="457479"/>
                  <a:pt x="398780" y="400243"/>
                </a:cubicBezTo>
                <a:cubicBezTo>
                  <a:pt x="397229" y="354028"/>
                  <a:pt x="392255" y="313323"/>
                  <a:pt x="455041" y="299242"/>
                </a:cubicBezTo>
                <a:cubicBezTo>
                  <a:pt x="481149" y="293426"/>
                  <a:pt x="473687" y="260067"/>
                  <a:pt x="458769" y="243538"/>
                </a:cubicBezTo>
                <a:cubicBezTo>
                  <a:pt x="432038" y="214157"/>
                  <a:pt x="409972" y="174981"/>
                  <a:pt x="363969" y="172227"/>
                </a:cubicBezTo>
                <a:cubicBezTo>
                  <a:pt x="335995" y="170391"/>
                  <a:pt x="314549" y="158146"/>
                  <a:pt x="292481" y="144069"/>
                </a:cubicBezTo>
                <a:cubicBezTo>
                  <a:pt x="276630" y="133966"/>
                  <a:pt x="257670" y="125398"/>
                  <a:pt x="259534" y="103668"/>
                </a:cubicBezTo>
                <a:cubicBezTo>
                  <a:pt x="261399" y="82855"/>
                  <a:pt x="279736" y="74286"/>
                  <a:pt x="298387" y="70001"/>
                </a:cubicBezTo>
                <a:cubicBezTo>
                  <a:pt x="345011" y="59672"/>
                  <a:pt x="389535" y="45726"/>
                  <a:pt x="430782" y="19902"/>
                </a:cubicBezTo>
                <a:close/>
              </a:path>
            </a:pathLst>
          </a:custGeom>
          <a:blipFill rotWithShape="0">
            <a:blip r:embed="rId4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hu-HU" sz="1800" b="0" strike="noStrike" spc="-1">
              <a:solidFill>
                <a:srgbClr val="000000"/>
              </a:solidFill>
              <a:latin typeface="Nimbus Sans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PlaceHolder 1"/>
          <p:cNvSpPr>
            <a:spLocks noGrp="1"/>
          </p:cNvSpPr>
          <p:nvPr>
            <p:ph type="title"/>
          </p:nvPr>
        </p:nvSpPr>
        <p:spPr>
          <a:xfrm>
            <a:off x="628200" y="273600"/>
            <a:ext cx="7885800" cy="9932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hu-HU" sz="4400" b="0" strike="noStrike" spc="-1">
                <a:solidFill>
                  <a:schemeClr val="dk1"/>
                </a:solidFill>
                <a:latin typeface="Aptos Display"/>
              </a:rPr>
              <a:t>Forrásjegyzék</a:t>
            </a:r>
            <a:endParaRPr lang="hu-HU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6" name="PlaceHolder 2"/>
          <p:cNvSpPr>
            <a:spLocks noGrp="1"/>
          </p:cNvSpPr>
          <p:nvPr>
            <p:ph/>
          </p:nvPr>
        </p:nvSpPr>
        <p:spPr>
          <a:xfrm>
            <a:off x="628200" y="1369080"/>
            <a:ext cx="7885800" cy="32630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hu-HU" sz="2800" b="0" strike="noStrike" spc="-1">
                <a:solidFill>
                  <a:schemeClr val="dk1"/>
                </a:solidFill>
                <a:latin typeface="Aptos"/>
              </a:rPr>
              <a:t>https://pecs.hu</a:t>
            </a:r>
            <a:endParaRPr lang="hu-HU" sz="2800" b="0" strike="noStrike" spc="-1">
              <a:solidFill>
                <a:srgbClr val="000000"/>
              </a:solidFill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hu-HU" sz="2800" b="0" strike="noStrike" spc="-1">
                <a:solidFill>
                  <a:schemeClr val="dk1"/>
                </a:solidFill>
                <a:latin typeface="Aptos"/>
              </a:rPr>
              <a:t>https://hotelarkadiapecs.hu</a:t>
            </a:r>
            <a:endParaRPr lang="hu-HU" sz="2800" b="0" strike="noStrike" spc="-1">
              <a:solidFill>
                <a:srgbClr val="000000"/>
              </a:solidFill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hu-HU" sz="2800" b="0" u="sng" strike="noStrike" spc="-1">
                <a:solidFill>
                  <a:schemeClr val="dk1"/>
                </a:solidFill>
                <a:uFillTx/>
                <a:latin typeface="Aptos"/>
                <a:hlinkClick r:id="rId2"/>
              </a:rPr>
              <a:t>https://vac.hu</a:t>
            </a:r>
            <a:endParaRPr lang="hu-HU" sz="2800" b="0" strike="noStrike" spc="-1">
              <a:solidFill>
                <a:srgbClr val="000000"/>
              </a:solidFill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hu-HU" sz="2800" b="0" u="sng" strike="noStrike" spc="-1">
                <a:solidFill>
                  <a:schemeClr val="dk1"/>
                </a:solidFill>
                <a:uFillTx/>
                <a:latin typeface="Aptos"/>
                <a:hlinkClick r:id="rId3"/>
              </a:rPr>
              <a:t>https://arcanum.com</a:t>
            </a:r>
            <a:endParaRPr lang="hu-HU" sz="2800" b="0" strike="noStrike" spc="-1">
              <a:solidFill>
                <a:srgbClr val="000000"/>
              </a:solidFill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hu-HU" sz="2800" b="0" u="sng" strike="noStrike" spc="-1">
                <a:solidFill>
                  <a:schemeClr val="dk1"/>
                </a:solidFill>
                <a:uFillTx/>
                <a:latin typeface="Aptos"/>
                <a:hlinkClick r:id="rId4"/>
              </a:rPr>
              <a:t>https://aquincom.hu</a:t>
            </a:r>
            <a:endParaRPr lang="hu-HU" sz="2800" b="0" strike="noStrike" spc="-1">
              <a:solidFill>
                <a:srgbClr val="000000"/>
              </a:solidFill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hu-HU" sz="2800" b="0" strike="noStrike" spc="-1">
                <a:solidFill>
                  <a:schemeClr val="dk1"/>
                </a:solidFill>
                <a:latin typeface="Aptos"/>
              </a:rPr>
              <a:t>https://szombathely.hu</a:t>
            </a:r>
            <a:endParaRPr lang="hu-HU" sz="2800" b="0" strike="noStrike" spc="-1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hu-HU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PlaceHolder 1"/>
          <p:cNvSpPr>
            <a:spLocks noGrp="1"/>
          </p:cNvSpPr>
          <p:nvPr>
            <p:ph type="title"/>
          </p:nvPr>
        </p:nvSpPr>
        <p:spPr>
          <a:xfrm>
            <a:off x="628200" y="273600"/>
            <a:ext cx="7885800" cy="993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hu-HU" sz="18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58" name="Kép 257"/>
          <p:cNvPicPr/>
          <p:nvPr/>
        </p:nvPicPr>
        <p:blipFill>
          <a:blip r:embed="rId2"/>
          <a:stretch/>
        </p:blipFill>
        <p:spPr>
          <a:xfrm>
            <a:off x="3152520" y="173520"/>
            <a:ext cx="2246760" cy="1265760"/>
          </a:xfrm>
          <a:prstGeom prst="rect">
            <a:avLst/>
          </a:prstGeom>
          <a:ln w="0">
            <a:noFill/>
          </a:ln>
        </p:spPr>
      </p:pic>
      <p:sp>
        <p:nvSpPr>
          <p:cNvPr id="259" name="Téglalap 258"/>
          <p:cNvSpPr/>
          <p:nvPr/>
        </p:nvSpPr>
        <p:spPr>
          <a:xfrm>
            <a:off x="621720" y="2741400"/>
            <a:ext cx="7478280" cy="318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hu-HU" sz="1800" b="0" strike="noStrike" spc="-1">
                <a:solidFill>
                  <a:srgbClr val="000000"/>
                </a:solidFill>
                <a:latin typeface="Nimbus Sans"/>
              </a:rPr>
              <a:t>https://create.kahoot.it/details/73932f43-0a26-4087-a151-c5ab8cd35ad2</a:t>
            </a:r>
            <a:endParaRPr lang="hu-HU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2400120" y="576000"/>
            <a:ext cx="6320520" cy="6343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hu" sz="3000" b="1" strike="noStrike" spc="-1">
                <a:solidFill>
                  <a:schemeClr val="dk2"/>
                </a:solidFill>
                <a:latin typeface="Raleway"/>
                <a:ea typeface="Raleway"/>
              </a:rPr>
              <a:t>kinézete</a:t>
            </a:r>
            <a:endParaRPr lang="hu-HU" sz="3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/>
          </p:nvPr>
        </p:nvSpPr>
        <p:spPr>
          <a:xfrm>
            <a:off x="3569400" y="1211400"/>
            <a:ext cx="5104080" cy="39319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 fontScale="93333" lnSpcReduction="10000"/>
          </a:bodyPr>
          <a:lstStyle/>
          <a:p>
            <a:pPr marL="457200" indent="-334440">
              <a:lnSpc>
                <a:spcPct val="115000"/>
              </a:lnSpc>
              <a:buClr>
                <a:srgbClr val="000000"/>
              </a:buClr>
              <a:buFont typeface="Lato"/>
              <a:buChar char="●"/>
            </a:pPr>
            <a:r>
              <a:rPr lang="hu" sz="1800" b="0" strike="noStrike" spc="-1">
                <a:solidFill>
                  <a:schemeClr val="dk2"/>
                </a:solidFill>
                <a:latin typeface="Lato"/>
                <a:ea typeface="Lato"/>
              </a:rPr>
              <a:t>a város a limes mentén helyezkedett el</a:t>
            </a:r>
            <a:endParaRPr lang="hu-HU" sz="1800" b="0" strike="noStrike" spc="-1">
              <a:solidFill>
                <a:srgbClr val="000000"/>
              </a:solidFill>
              <a:latin typeface="Arial"/>
            </a:endParaRPr>
          </a:p>
          <a:p>
            <a:pPr marL="457200" indent="-334440">
              <a:lnSpc>
                <a:spcPct val="115000"/>
              </a:lnSpc>
              <a:buClr>
                <a:srgbClr val="000000"/>
              </a:buClr>
              <a:buFont typeface="Lato"/>
              <a:buChar char="●"/>
            </a:pPr>
            <a:r>
              <a:rPr lang="hu" sz="1800" b="0" strike="noStrike" spc="-1">
                <a:solidFill>
                  <a:schemeClr val="dk2"/>
                </a:solidFill>
                <a:latin typeface="Lato"/>
                <a:ea typeface="Lato"/>
              </a:rPr>
              <a:t>a várost városfal vette körül </a:t>
            </a:r>
            <a:endParaRPr lang="hu-HU" sz="1800" b="0" strike="noStrike" spc="-1">
              <a:solidFill>
                <a:srgbClr val="000000"/>
              </a:solidFill>
              <a:latin typeface="Arial"/>
            </a:endParaRPr>
          </a:p>
          <a:p>
            <a:pPr marL="457200" indent="-334440">
              <a:lnSpc>
                <a:spcPct val="115000"/>
              </a:lnSpc>
              <a:buClr>
                <a:srgbClr val="000000"/>
              </a:buClr>
              <a:buFont typeface="Lato"/>
              <a:buChar char="●"/>
            </a:pPr>
            <a:r>
              <a:rPr lang="hu" sz="1800" b="0" strike="noStrike" spc="-1">
                <a:solidFill>
                  <a:schemeClr val="dk2"/>
                </a:solidFill>
                <a:latin typeface="Lato"/>
                <a:ea typeface="Lato"/>
              </a:rPr>
              <a:t>4 kapuja volt a 4 égtáj felé</a:t>
            </a:r>
            <a:endParaRPr lang="hu-HU" sz="1800" b="0" strike="noStrike" spc="-1">
              <a:solidFill>
                <a:srgbClr val="000000"/>
              </a:solidFill>
              <a:latin typeface="Arial"/>
            </a:endParaRPr>
          </a:p>
          <a:p>
            <a:pPr marL="457200" indent="-334440">
              <a:lnSpc>
                <a:spcPct val="115000"/>
              </a:lnSpc>
              <a:buClr>
                <a:srgbClr val="000000"/>
              </a:buClr>
              <a:buFont typeface="Lato"/>
              <a:buChar char="●"/>
            </a:pPr>
            <a:r>
              <a:rPr lang="hu" sz="1800" b="0" strike="noStrike" spc="-1">
                <a:solidFill>
                  <a:schemeClr val="dk2"/>
                </a:solidFill>
                <a:latin typeface="Lato"/>
                <a:ea typeface="Lato"/>
              </a:rPr>
              <a:t>a várost 3 fő részre lehet osztani: katonaváros, polgárváros, légiótábor</a:t>
            </a:r>
            <a:endParaRPr lang="hu-HU" sz="1800" b="0" strike="noStrike" spc="-1">
              <a:solidFill>
                <a:srgbClr val="000000"/>
              </a:solidFill>
              <a:latin typeface="Arial"/>
            </a:endParaRPr>
          </a:p>
          <a:p>
            <a:pPr marL="457200" indent="-334440">
              <a:lnSpc>
                <a:spcPct val="115000"/>
              </a:lnSpc>
              <a:buClr>
                <a:srgbClr val="000000"/>
              </a:buClr>
              <a:buFont typeface="Lato"/>
              <a:buChar char="●"/>
            </a:pPr>
            <a:r>
              <a:rPr lang="hu" sz="1800" b="0" strike="noStrike" spc="-1">
                <a:solidFill>
                  <a:schemeClr val="dk2"/>
                </a:solidFill>
                <a:latin typeface="Lato"/>
                <a:ea typeface="Lato"/>
              </a:rPr>
              <a:t>egymást merőlegesen metsző utcák</a:t>
            </a:r>
            <a:endParaRPr lang="hu-HU" sz="1800" b="0" strike="noStrike" spc="-1">
              <a:solidFill>
                <a:srgbClr val="000000"/>
              </a:solidFill>
              <a:latin typeface="Arial"/>
            </a:endParaRPr>
          </a:p>
          <a:p>
            <a:pPr marL="457200" indent="-334440">
              <a:lnSpc>
                <a:spcPct val="115000"/>
              </a:lnSpc>
              <a:buClr>
                <a:srgbClr val="000000"/>
              </a:buClr>
              <a:buFont typeface="Lato"/>
              <a:buChar char="●"/>
            </a:pPr>
            <a:r>
              <a:rPr lang="hu" sz="1800" b="0" strike="noStrike" spc="-1">
                <a:solidFill>
                  <a:schemeClr val="dk2"/>
                </a:solidFill>
                <a:latin typeface="Lato"/>
                <a:ea typeface="Lato"/>
              </a:rPr>
              <a:t>a lakóházak nagyrészt földszintes kő épületek voltak</a:t>
            </a:r>
            <a:endParaRPr lang="hu-HU" sz="1800" b="0" strike="noStrike" spc="-1">
              <a:solidFill>
                <a:srgbClr val="000000"/>
              </a:solidFill>
              <a:latin typeface="Arial"/>
            </a:endParaRPr>
          </a:p>
          <a:p>
            <a:pPr marL="457200" indent="-334440">
              <a:lnSpc>
                <a:spcPct val="115000"/>
              </a:lnSpc>
              <a:buClr>
                <a:srgbClr val="000000"/>
              </a:buClr>
              <a:buFont typeface="Lato"/>
              <a:buChar char="●"/>
            </a:pPr>
            <a:r>
              <a:rPr lang="hu" sz="1800" b="0" strike="noStrike" spc="-1">
                <a:solidFill>
                  <a:schemeClr val="dk2"/>
                </a:solidFill>
                <a:latin typeface="Lato"/>
                <a:ea typeface="Lato"/>
              </a:rPr>
              <a:t>a legtöbb házban volt padlófűtés és vízvezeték</a:t>
            </a:r>
            <a:endParaRPr lang="hu-HU" sz="1800" b="0" strike="noStrike" spc="-1">
              <a:solidFill>
                <a:srgbClr val="000000"/>
              </a:solidFill>
              <a:latin typeface="Arial"/>
            </a:endParaRPr>
          </a:p>
          <a:p>
            <a:pPr marL="457200" indent="-334440">
              <a:lnSpc>
                <a:spcPct val="115000"/>
              </a:lnSpc>
              <a:buClr>
                <a:srgbClr val="000000"/>
              </a:buClr>
              <a:buFont typeface="Lato"/>
              <a:buChar char="●"/>
            </a:pPr>
            <a:r>
              <a:rPr lang="hu" sz="1800" b="0" strike="noStrike" spc="-1">
                <a:solidFill>
                  <a:schemeClr val="dk2"/>
                </a:solidFill>
                <a:latin typeface="Lato"/>
                <a:ea typeface="Lato"/>
              </a:rPr>
              <a:t>a házakat nagyrészt mozaikokkal és falfestményekkel díszítették</a:t>
            </a:r>
            <a:endParaRPr lang="hu-HU" sz="1800" b="0" strike="noStrike" spc="-1">
              <a:solidFill>
                <a:srgbClr val="000000"/>
              </a:solidFill>
              <a:latin typeface="Arial"/>
            </a:endParaRPr>
          </a:p>
          <a:p>
            <a:pPr marL="457200" indent="-334440">
              <a:lnSpc>
                <a:spcPct val="115000"/>
              </a:lnSpc>
              <a:buClr>
                <a:srgbClr val="000000"/>
              </a:buClr>
              <a:buFont typeface="Lato"/>
              <a:buChar char="●"/>
            </a:pPr>
            <a:r>
              <a:rPr lang="hu" sz="1800" b="0" strike="noStrike" spc="-1">
                <a:solidFill>
                  <a:schemeClr val="dk2"/>
                </a:solidFill>
                <a:latin typeface="Lato"/>
                <a:ea typeface="Lato"/>
              </a:rPr>
              <a:t>több közfürdő is volt a városban</a:t>
            </a:r>
            <a:endParaRPr lang="hu-HU" sz="1800" b="0" strike="noStrike" spc="-1">
              <a:solidFill>
                <a:srgbClr val="000000"/>
              </a:solidFill>
              <a:latin typeface="Arial"/>
            </a:endParaRPr>
          </a:p>
          <a:p>
            <a:pPr marL="457200" indent="0">
              <a:lnSpc>
                <a:spcPct val="115000"/>
              </a:lnSpc>
              <a:spcBef>
                <a:spcPts val="1199"/>
              </a:spcBef>
              <a:spcAft>
                <a:spcPts val="1199"/>
              </a:spcAft>
              <a:buNone/>
              <a:tabLst>
                <a:tab pos="0" algn="l"/>
              </a:tabLst>
            </a:pPr>
            <a:endParaRPr lang="hu-HU" sz="18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34" name="Google Shape;88;p15"/>
          <p:cNvPicPr/>
          <p:nvPr/>
        </p:nvPicPr>
        <p:blipFill>
          <a:blip r:embed="rId2"/>
          <a:stretch/>
        </p:blipFill>
        <p:spPr>
          <a:xfrm>
            <a:off x="128160" y="1273680"/>
            <a:ext cx="3497400" cy="25956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2400120" y="576000"/>
            <a:ext cx="6320520" cy="6343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hu" sz="3000" b="1" strike="noStrike" spc="-1">
                <a:solidFill>
                  <a:schemeClr val="dk2"/>
                </a:solidFill>
                <a:latin typeface="Raleway"/>
                <a:ea typeface="Raleway"/>
              </a:rPr>
              <a:t>funkciója</a:t>
            </a:r>
            <a:endParaRPr lang="hu-HU" sz="3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6" name="PlaceHolder 2"/>
          <p:cNvSpPr>
            <a:spLocks noGrp="1"/>
          </p:cNvSpPr>
          <p:nvPr>
            <p:ph/>
          </p:nvPr>
        </p:nvSpPr>
        <p:spPr>
          <a:xfrm>
            <a:off x="2410200" y="1595880"/>
            <a:ext cx="6320520" cy="17085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 fontScale="93333"/>
          </a:bodyPr>
          <a:lstStyle/>
          <a:p>
            <a:pPr marL="457200" indent="-343080">
              <a:lnSpc>
                <a:spcPct val="115000"/>
              </a:lnSpc>
              <a:buClr>
                <a:srgbClr val="000000"/>
              </a:buClr>
              <a:buFont typeface="Lato"/>
              <a:buChar char="●"/>
            </a:pPr>
            <a:r>
              <a:rPr lang="hu" sz="1800" b="0" strike="noStrike" spc="-1">
                <a:solidFill>
                  <a:schemeClr val="dk2"/>
                </a:solidFill>
                <a:latin typeface="Lato"/>
                <a:ea typeface="Lato"/>
              </a:rPr>
              <a:t>a limes menti elhelyezkedése miatt nagyrészt katonáskodással foglalkozott</a:t>
            </a:r>
            <a:endParaRPr lang="hu-HU" sz="1800" b="0" strike="noStrike" spc="-1">
              <a:solidFill>
                <a:srgbClr val="000000"/>
              </a:solidFill>
              <a:latin typeface="Arial"/>
            </a:endParaRPr>
          </a:p>
          <a:p>
            <a:pPr marL="457200" indent="-343080">
              <a:lnSpc>
                <a:spcPct val="115000"/>
              </a:lnSpc>
              <a:buClr>
                <a:srgbClr val="000000"/>
              </a:buClr>
              <a:buFont typeface="Lato"/>
              <a:buChar char="●"/>
            </a:pPr>
            <a:r>
              <a:rPr lang="hu" sz="1800" b="0" strike="noStrike" spc="-1">
                <a:solidFill>
                  <a:schemeClr val="dk2"/>
                </a:solidFill>
                <a:latin typeface="Lato"/>
                <a:ea typeface="Lato"/>
              </a:rPr>
              <a:t>6000 fős légiótábora volt amelyet 89-ben avattak fel</a:t>
            </a:r>
            <a:endParaRPr lang="hu-HU" sz="1800" b="0" strike="noStrike" spc="-1">
              <a:solidFill>
                <a:srgbClr val="000000"/>
              </a:solidFill>
              <a:latin typeface="Arial"/>
            </a:endParaRPr>
          </a:p>
          <a:p>
            <a:pPr marL="457200" indent="-343080">
              <a:lnSpc>
                <a:spcPct val="115000"/>
              </a:lnSpc>
              <a:buClr>
                <a:srgbClr val="000000"/>
              </a:buClr>
              <a:buFont typeface="Lato"/>
              <a:buChar char="●"/>
            </a:pPr>
            <a:r>
              <a:rPr lang="hu" sz="1800" b="0" strike="noStrike" spc="-1">
                <a:solidFill>
                  <a:schemeClr val="dk2"/>
                </a:solidFill>
                <a:latin typeface="Lato"/>
                <a:ea typeface="Lato"/>
              </a:rPr>
              <a:t>a II. században a régi helyére új tágasabb légiótábort építettek</a:t>
            </a:r>
            <a:endParaRPr lang="hu-HU" sz="18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37" name="Google Shape;95;p16"/>
          <p:cNvPicPr/>
          <p:nvPr/>
        </p:nvPicPr>
        <p:blipFill>
          <a:blip r:embed="rId2"/>
          <a:stretch/>
        </p:blipFill>
        <p:spPr>
          <a:xfrm>
            <a:off x="307080" y="618120"/>
            <a:ext cx="2102040" cy="2016720"/>
          </a:xfrm>
          <a:prstGeom prst="rect">
            <a:avLst/>
          </a:prstGeom>
          <a:ln w="0">
            <a:noFill/>
          </a:ln>
        </p:spPr>
      </p:pic>
      <p:pic>
        <p:nvPicPr>
          <p:cNvPr id="138" name="Google Shape;96;p16"/>
          <p:cNvPicPr/>
          <p:nvPr/>
        </p:nvPicPr>
        <p:blipFill>
          <a:blip r:embed="rId3"/>
          <a:stretch/>
        </p:blipFill>
        <p:spPr>
          <a:xfrm>
            <a:off x="209160" y="2963160"/>
            <a:ext cx="2356560" cy="156492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2400120" y="576000"/>
            <a:ext cx="6320520" cy="6343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hu" sz="3000" b="1" strike="noStrike" spc="-1">
                <a:solidFill>
                  <a:schemeClr val="dk2"/>
                </a:solidFill>
                <a:latin typeface="Raleway"/>
                <a:ea typeface="Raleway"/>
              </a:rPr>
              <a:t>utolsó évei</a:t>
            </a:r>
            <a:endParaRPr lang="hu-HU" sz="3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0" name="PlaceHolder 2"/>
          <p:cNvSpPr>
            <a:spLocks noGrp="1"/>
          </p:cNvSpPr>
          <p:nvPr>
            <p:ph/>
          </p:nvPr>
        </p:nvSpPr>
        <p:spPr>
          <a:xfrm>
            <a:off x="2410200" y="1595880"/>
            <a:ext cx="6320520" cy="300168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lstStyle/>
          <a:p>
            <a:pPr marL="457200" indent="-343080">
              <a:lnSpc>
                <a:spcPct val="115000"/>
              </a:lnSpc>
              <a:buClr>
                <a:srgbClr val="000000"/>
              </a:buClr>
              <a:buFont typeface="Lato"/>
              <a:buChar char="●"/>
            </a:pPr>
            <a:r>
              <a:rPr lang="hu" sz="1800" b="0" strike="noStrike" spc="-1">
                <a:solidFill>
                  <a:schemeClr val="dk2"/>
                </a:solidFill>
                <a:latin typeface="Lato"/>
                <a:ea typeface="Lato"/>
              </a:rPr>
              <a:t>Diocletinaus császár pannóniát 4 részre osztotta</a:t>
            </a:r>
            <a:endParaRPr lang="hu-HU" sz="1800" b="0" strike="noStrike" spc="-1">
              <a:solidFill>
                <a:srgbClr val="000000"/>
              </a:solidFill>
              <a:latin typeface="Arial"/>
            </a:endParaRPr>
          </a:p>
          <a:p>
            <a:pPr marL="457200" indent="-343080">
              <a:lnSpc>
                <a:spcPct val="115000"/>
              </a:lnSpc>
              <a:buClr>
                <a:srgbClr val="000000"/>
              </a:buClr>
              <a:buFont typeface="Lato"/>
              <a:buChar char="●"/>
            </a:pPr>
            <a:r>
              <a:rPr lang="hu" sz="1800" b="0" strike="noStrike" spc="-1">
                <a:solidFill>
                  <a:schemeClr val="dk2"/>
                </a:solidFill>
                <a:latin typeface="Lato"/>
                <a:ea typeface="Lato"/>
              </a:rPr>
              <a:t>Aquinkum Valeria katonaszékhelye lett</a:t>
            </a:r>
            <a:endParaRPr lang="hu-HU" sz="1800" b="0" strike="noStrike" spc="-1">
              <a:solidFill>
                <a:srgbClr val="000000"/>
              </a:solidFill>
              <a:latin typeface="Arial"/>
            </a:endParaRPr>
          </a:p>
          <a:p>
            <a:pPr marL="457200" indent="-343080">
              <a:lnSpc>
                <a:spcPct val="115000"/>
              </a:lnSpc>
              <a:buClr>
                <a:srgbClr val="000000"/>
              </a:buClr>
              <a:buFont typeface="Lato"/>
              <a:buChar char="●"/>
            </a:pPr>
            <a:r>
              <a:rPr lang="hu" sz="1800" b="0" strike="noStrike" spc="-1">
                <a:solidFill>
                  <a:schemeClr val="dk2"/>
                </a:solidFill>
                <a:latin typeface="Lato"/>
                <a:ea typeface="Lato"/>
              </a:rPr>
              <a:t>az V. században kisebbre építették</a:t>
            </a:r>
            <a:endParaRPr lang="hu-HU" sz="1800" b="0" strike="noStrike" spc="-1">
              <a:solidFill>
                <a:srgbClr val="000000"/>
              </a:solidFill>
              <a:latin typeface="Arial"/>
            </a:endParaRPr>
          </a:p>
          <a:p>
            <a:pPr marL="457200" indent="-343080">
              <a:lnSpc>
                <a:spcPct val="115000"/>
              </a:lnSpc>
              <a:buClr>
                <a:srgbClr val="000000"/>
              </a:buClr>
              <a:buFont typeface="Lato"/>
              <a:buChar char="●"/>
            </a:pPr>
            <a:r>
              <a:rPr lang="hu" sz="1800" b="0" strike="noStrike" spc="-1">
                <a:solidFill>
                  <a:schemeClr val="dk2"/>
                </a:solidFill>
                <a:latin typeface="Lato"/>
                <a:ea typeface="Lato"/>
              </a:rPr>
              <a:t>az állandó támadások miatt alakosság elkezdett kiköltözni Aquinkumból</a:t>
            </a:r>
            <a:endParaRPr lang="hu-HU" sz="18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41" name="Google Shape;103;p17"/>
          <p:cNvPicPr/>
          <p:nvPr/>
        </p:nvPicPr>
        <p:blipFill>
          <a:blip r:embed="rId2"/>
          <a:stretch/>
        </p:blipFill>
        <p:spPr>
          <a:xfrm>
            <a:off x="140400" y="895320"/>
            <a:ext cx="2258640" cy="2417400"/>
          </a:xfrm>
          <a:prstGeom prst="rect">
            <a:avLst/>
          </a:prstGeom>
          <a:ln w="0">
            <a:noFill/>
          </a:ln>
        </p:spPr>
      </p:pic>
      <p:pic>
        <p:nvPicPr>
          <p:cNvPr id="142" name="Google Shape;104;p17"/>
          <p:cNvPicPr/>
          <p:nvPr/>
        </p:nvPicPr>
        <p:blipFill>
          <a:blip r:embed="rId3"/>
          <a:stretch/>
        </p:blipFill>
        <p:spPr>
          <a:xfrm>
            <a:off x="178560" y="3421080"/>
            <a:ext cx="2182320" cy="14450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2400120" y="576000"/>
            <a:ext cx="6320520" cy="6343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hu" sz="3000" b="1" strike="noStrike" spc="-1">
                <a:solidFill>
                  <a:schemeClr val="dk2"/>
                </a:solidFill>
                <a:latin typeface="Raleway"/>
                <a:ea typeface="Raleway"/>
              </a:rPr>
              <a:t>Aquinkum az újkorban</a:t>
            </a:r>
            <a:endParaRPr lang="hu-HU" sz="3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4" name="PlaceHolder 2"/>
          <p:cNvSpPr>
            <a:spLocks noGrp="1"/>
          </p:cNvSpPr>
          <p:nvPr>
            <p:ph/>
          </p:nvPr>
        </p:nvSpPr>
        <p:spPr>
          <a:xfrm>
            <a:off x="2410200" y="1595880"/>
            <a:ext cx="6426000" cy="142128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 fontScale="93333"/>
          </a:bodyPr>
          <a:lstStyle/>
          <a:p>
            <a:pPr marL="457200" indent="-334440">
              <a:lnSpc>
                <a:spcPct val="115000"/>
              </a:lnSpc>
              <a:buClr>
                <a:srgbClr val="000000"/>
              </a:buClr>
              <a:buFont typeface="Lato"/>
              <a:buChar char="●"/>
            </a:pPr>
            <a:r>
              <a:rPr lang="hu" sz="1800" b="0" strike="noStrike" spc="-1">
                <a:solidFill>
                  <a:schemeClr val="dk2"/>
                </a:solidFill>
                <a:latin typeface="Lato"/>
                <a:ea typeface="Lato"/>
              </a:rPr>
              <a:t>1778-ban egy szőlősgazda ókori maradványokat fedezett fel</a:t>
            </a:r>
            <a:endParaRPr lang="hu-HU" sz="1800" b="0" strike="noStrike" spc="-1">
              <a:solidFill>
                <a:srgbClr val="000000"/>
              </a:solidFill>
              <a:latin typeface="Arial"/>
            </a:endParaRPr>
          </a:p>
          <a:p>
            <a:pPr marL="457200" indent="-334440">
              <a:lnSpc>
                <a:spcPct val="115000"/>
              </a:lnSpc>
              <a:buClr>
                <a:srgbClr val="000000"/>
              </a:buClr>
              <a:buFont typeface="Lato"/>
              <a:buChar char="●"/>
            </a:pPr>
            <a:r>
              <a:rPr lang="hu" sz="1800" b="0" strike="noStrike" spc="-1">
                <a:solidFill>
                  <a:schemeClr val="dk2"/>
                </a:solidFill>
                <a:latin typeface="Lato"/>
                <a:ea typeface="Lato"/>
              </a:rPr>
              <a:t>1880-ban Rómer Flóris vezetésével elkezdték kiásni az ókori várost</a:t>
            </a:r>
            <a:endParaRPr lang="hu-HU" sz="1800" b="0" strike="noStrike" spc="-1">
              <a:solidFill>
                <a:srgbClr val="000000"/>
              </a:solidFill>
              <a:latin typeface="Arial"/>
            </a:endParaRPr>
          </a:p>
          <a:p>
            <a:pPr marL="457200" indent="0">
              <a:lnSpc>
                <a:spcPct val="115000"/>
              </a:lnSpc>
              <a:spcBef>
                <a:spcPts val="1199"/>
              </a:spcBef>
              <a:spcAft>
                <a:spcPts val="1199"/>
              </a:spcAft>
              <a:buNone/>
              <a:tabLst>
                <a:tab pos="0" algn="l"/>
              </a:tabLst>
            </a:pPr>
            <a:endParaRPr lang="hu-HU" sz="18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45" name="Google Shape;111;p18"/>
          <p:cNvPicPr/>
          <p:nvPr/>
        </p:nvPicPr>
        <p:blipFill>
          <a:blip r:embed="rId2"/>
          <a:stretch/>
        </p:blipFill>
        <p:spPr>
          <a:xfrm>
            <a:off x="276840" y="2663280"/>
            <a:ext cx="2823120" cy="1869120"/>
          </a:xfrm>
          <a:prstGeom prst="rect">
            <a:avLst/>
          </a:prstGeom>
          <a:ln w="0">
            <a:noFill/>
          </a:ln>
        </p:spPr>
      </p:pic>
      <p:pic>
        <p:nvPicPr>
          <p:cNvPr id="146" name="Google Shape;112;p18"/>
          <p:cNvPicPr/>
          <p:nvPr/>
        </p:nvPicPr>
        <p:blipFill>
          <a:blip r:embed="rId3"/>
          <a:stretch/>
        </p:blipFill>
        <p:spPr>
          <a:xfrm>
            <a:off x="3922200" y="2572200"/>
            <a:ext cx="2770920" cy="191772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title"/>
          </p:nvPr>
        </p:nvSpPr>
        <p:spPr>
          <a:xfrm>
            <a:off x="2400120" y="576000"/>
            <a:ext cx="6320520" cy="6343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hu" sz="3000" b="1" strike="noStrike" spc="-1">
                <a:solidFill>
                  <a:schemeClr val="dk2"/>
                </a:solidFill>
                <a:latin typeface="Raleway"/>
                <a:ea typeface="Raleway"/>
              </a:rPr>
              <a:t>források</a:t>
            </a:r>
            <a:endParaRPr lang="hu-HU" sz="3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8" name="PlaceHolder 2"/>
          <p:cNvSpPr>
            <a:spLocks noGrp="1"/>
          </p:cNvSpPr>
          <p:nvPr>
            <p:ph/>
          </p:nvPr>
        </p:nvSpPr>
        <p:spPr>
          <a:xfrm>
            <a:off x="2410200" y="1595880"/>
            <a:ext cx="6320520" cy="300168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lstStyle/>
          <a:p>
            <a:pPr marL="457200" indent="-343080">
              <a:lnSpc>
                <a:spcPct val="115000"/>
              </a:lnSpc>
              <a:buClr>
                <a:srgbClr val="000000"/>
              </a:buClr>
              <a:buFont typeface="Lato"/>
              <a:buChar char="●"/>
            </a:pPr>
            <a:r>
              <a:rPr lang="hu" sz="1800" b="0" strike="noStrike" spc="-1">
                <a:solidFill>
                  <a:schemeClr val="dk2"/>
                </a:solidFill>
                <a:latin typeface="Lato"/>
                <a:ea typeface="Lato"/>
              </a:rPr>
              <a:t>Arcanum.com</a:t>
            </a:r>
            <a:endParaRPr lang="hu-HU" sz="1800" b="0" strike="noStrike" spc="-1">
              <a:solidFill>
                <a:srgbClr val="000000"/>
              </a:solidFill>
              <a:latin typeface="Arial"/>
            </a:endParaRPr>
          </a:p>
          <a:p>
            <a:pPr marL="457200" indent="-343080">
              <a:lnSpc>
                <a:spcPct val="115000"/>
              </a:lnSpc>
              <a:buClr>
                <a:srgbClr val="000000"/>
              </a:buClr>
              <a:buFont typeface="Lato"/>
              <a:buChar char="●"/>
            </a:pPr>
            <a:r>
              <a:rPr lang="hu" sz="1800" b="0" strike="noStrike" spc="-1">
                <a:solidFill>
                  <a:schemeClr val="dk2"/>
                </a:solidFill>
                <a:latin typeface="Lato"/>
                <a:ea typeface="Lato"/>
              </a:rPr>
              <a:t>Aquincum.hu</a:t>
            </a:r>
            <a:endParaRPr lang="hu-HU" sz="1800" b="0" strike="noStrike" spc="-1">
              <a:solidFill>
                <a:srgbClr val="000000"/>
              </a:solidFill>
              <a:latin typeface="Arial"/>
            </a:endParaRPr>
          </a:p>
          <a:p>
            <a:pPr marL="457200" indent="-343080">
              <a:lnSpc>
                <a:spcPct val="115000"/>
              </a:lnSpc>
              <a:buClr>
                <a:srgbClr val="000000"/>
              </a:buClr>
              <a:buFont typeface="Lato"/>
              <a:buChar char="●"/>
            </a:pPr>
            <a:r>
              <a:rPr lang="hu" sz="1800" b="0" strike="noStrike" spc="-1">
                <a:solidFill>
                  <a:schemeClr val="dk2"/>
                </a:solidFill>
                <a:latin typeface="Lato"/>
                <a:ea typeface="Lato"/>
              </a:rPr>
              <a:t>Wikipedia.org</a:t>
            </a:r>
            <a:endParaRPr lang="hu-HU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subTitle"/>
          </p:nvPr>
        </p:nvSpPr>
        <p:spPr>
          <a:xfrm>
            <a:off x="457200" y="2775240"/>
            <a:ext cx="8304840" cy="8564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spcBef>
                <a:spcPts val="601"/>
              </a:spcBef>
              <a:tabLst>
                <a:tab pos="0" algn="l"/>
              </a:tabLst>
            </a:pPr>
            <a:r>
              <a:rPr lang="hu-HU" sz="2200" b="0" strike="noStrike" spc="92">
                <a:solidFill>
                  <a:schemeClr val="dk2"/>
                </a:solidFill>
                <a:latin typeface="Constantia"/>
              </a:rPr>
              <a:t>Készitette: Klement Patrik</a:t>
            </a:r>
            <a:endParaRPr lang="hu-HU" sz="22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 type="title"/>
          </p:nvPr>
        </p:nvSpPr>
        <p:spPr>
          <a:xfrm>
            <a:off x="457200" y="1075320"/>
            <a:ext cx="8304840" cy="1485360"/>
          </a:xfrm>
          <a:prstGeom prst="rect">
            <a:avLst/>
          </a:prstGeom>
          <a:noFill/>
          <a:ln w="6480">
            <a:noFill/>
          </a:ln>
        </p:spPr>
        <p:txBody>
          <a:bodyPr lIns="90000" tIns="45000" rIns="90000" bIns="45000" anchor="b">
            <a:noAutofit/>
          </a:bodyPr>
          <a:lstStyle/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4800" b="0" strike="noStrike" spc="-100">
                <a:solidFill>
                  <a:srgbClr val="F9F9F9"/>
                </a:solidFill>
                <a:latin typeface="Constantia"/>
              </a:rPr>
              <a:t>S</a:t>
            </a:r>
            <a:r>
              <a:rPr lang="hu-HU" sz="4800" b="0" strike="noStrike" spc="-100">
                <a:solidFill>
                  <a:srgbClr val="F9F9F9"/>
                </a:solidFill>
                <a:latin typeface="Constantia"/>
              </a:rPr>
              <a:t>zombathely az ókorban</a:t>
            </a:r>
            <a:endParaRPr lang="hu-HU" sz="4800" b="0" strike="noStrike" spc="-1">
              <a:solidFill>
                <a:srgbClr val="FFFFFF"/>
              </a:solidFill>
              <a:latin typeface="Arial"/>
            </a:endParaRPr>
          </a:p>
        </p:txBody>
      </p:sp>
    </p:spTree>
  </p:cSld>
  <p:clrMapOvr>
    <a:masterClrMapping/>
  </p:clrMapOvr>
</p:sld>
</file>

<file path=ppt/theme/_rels/them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_rels/them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_rels/them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_rels/them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2.xml><?xml version="1.0" encoding="utf-8"?>
<a:theme xmlns:a="http://schemas.openxmlformats.org/drawingml/2006/main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3.xml><?xml version="1.0" encoding="utf-8"?>
<a:theme xmlns:a="http://schemas.openxmlformats.org/drawingml/2006/main" name="Offic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ppt/theme/theme14.xml><?xml version="1.0" encoding="utf-8"?>
<a:theme xmlns:a="http://schemas.openxmlformats.org/drawingml/2006/main" name="Offic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ppt/theme/theme15.xml><?xml version="1.0" encoding="utf-8"?>
<a:theme xmlns:a="http://schemas.openxmlformats.org/drawingml/2006/main" name="Papír">
  <a:themeElements>
    <a:clrScheme name="Papír">
      <a:dk1>
        <a:srgbClr val="000000"/>
      </a:dk1>
      <a:lt1>
        <a:srgbClr val="FFFFFF"/>
      </a:lt1>
      <a:dk2>
        <a:srgbClr val="444D26"/>
      </a:dk2>
      <a:lt2>
        <a:srgbClr val="FEFAC9"/>
      </a:lt2>
      <a:accent1>
        <a:srgbClr val="A5B592"/>
      </a:accent1>
      <a:accent2>
        <a:srgbClr val="F3A447"/>
      </a:accent2>
      <a:accent3>
        <a:srgbClr val="E7BC29"/>
      </a:accent3>
      <a:accent4>
        <a:srgbClr val="D092A7"/>
      </a:accent4>
      <a:accent5>
        <a:srgbClr val="9C85C0"/>
      </a:accent5>
      <a:accent6>
        <a:srgbClr val="809EC2"/>
      </a:accent6>
      <a:hlink>
        <a:srgbClr val="8E58B6"/>
      </a:hlink>
      <a:folHlink>
        <a:srgbClr val="7F6F6F"/>
      </a:folHlink>
    </a:clrScheme>
    <a:fontScheme name="Papír">
      <a:majorFont>
        <a:latin typeface="Constantia"/>
        <a:ea typeface=""/>
        <a:cs typeface=""/>
      </a:majorFont>
      <a:minorFont>
        <a:latin typeface="Constantia"/>
        <a:ea typeface=""/>
        <a:cs typeface=""/>
      </a:minorFont>
    </a:fontScheme>
    <a:fmtScheme>
      <a:fillStyleLst>
        <a:solidFill>
          <a:schemeClr val="phClr"/>
        </a:solidFill>
        <a:blipFill rotWithShape="0">
          <a:blip xmlns:r="http://schemas.openxmlformats.org/officeDocument/2006/relationships" r:embed="rId1"/>
          <a:srcRect/>
          <a:tile tx="0" ty="0" sx="40000" sy="40000" flip="none" algn="tl"/>
        </a:blipFill>
        <a:blipFill rotWithShape="0">
          <a:blip xmlns:r="http://schemas.openxmlformats.org/officeDocument/2006/relationships" r:embed="rId1"/>
          <a:srcRect/>
          <a:tile tx="0" ty="0" sx="40000" sy="40000" flip="none" algn="tl"/>
        </a:blipFill>
      </a:fillStyleLst>
      <a:lnStyleLst>
        <a:ln w="12700" cap="flat" cmpd="sng" algn="ctr">
          <a:prstDash val="solid"/>
        </a:ln>
        <a:ln w="38100" cap="flat" cmpd="sng" algn="ctr">
          <a:prstDash val="solid"/>
        </a:ln>
        <a:ln w="635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blipFill rotWithShape="0">
          <a:blip xmlns:r="http://schemas.openxmlformats.org/officeDocument/2006/relationships" r:embed="rId1"/>
          <a:srcRect/>
          <a:tile tx="0" ty="0" sx="58000" sy="38000" flip="none" algn="tl"/>
        </a:blipFill>
        <a:blipFill rotWithShape="0">
          <a:blip xmlns:r="http://schemas.openxmlformats.org/officeDocument/2006/relationships" r:embed="rId2"/>
          <a:srcRect/>
          <a:stretch>
            <a:fillRect/>
          </a:stretch>
        </a:blipFill>
      </a:bgFillStyleLst>
    </a:fmtScheme>
  </a:themeElements>
  <a:objectDefaults/>
  <a:extraClrSchemeLst/>
</a:theme>
</file>

<file path=ppt/theme/theme16.xml><?xml version="1.0" encoding="utf-8"?>
<a:theme xmlns:a="http://schemas.openxmlformats.org/drawingml/2006/main" name="Papír">
  <a:themeElements>
    <a:clrScheme name="Papír">
      <a:dk1>
        <a:srgbClr val="000000"/>
      </a:dk1>
      <a:lt1>
        <a:srgbClr val="FFFFFF"/>
      </a:lt1>
      <a:dk2>
        <a:srgbClr val="444D26"/>
      </a:dk2>
      <a:lt2>
        <a:srgbClr val="FEFAC9"/>
      </a:lt2>
      <a:accent1>
        <a:srgbClr val="A5B592"/>
      </a:accent1>
      <a:accent2>
        <a:srgbClr val="F3A447"/>
      </a:accent2>
      <a:accent3>
        <a:srgbClr val="E7BC29"/>
      </a:accent3>
      <a:accent4>
        <a:srgbClr val="D092A7"/>
      </a:accent4>
      <a:accent5>
        <a:srgbClr val="9C85C0"/>
      </a:accent5>
      <a:accent6>
        <a:srgbClr val="809EC2"/>
      </a:accent6>
      <a:hlink>
        <a:srgbClr val="8E58B6"/>
      </a:hlink>
      <a:folHlink>
        <a:srgbClr val="7F6F6F"/>
      </a:folHlink>
    </a:clrScheme>
    <a:fontScheme name="Papír">
      <a:majorFont>
        <a:latin typeface="Constantia"/>
        <a:ea typeface=""/>
        <a:cs typeface=""/>
      </a:majorFont>
      <a:minorFont>
        <a:latin typeface="Constantia"/>
        <a:ea typeface=""/>
        <a:cs typeface=""/>
      </a:minorFont>
    </a:fontScheme>
    <a:fmtScheme>
      <a:fillStyleLst>
        <a:solidFill>
          <a:schemeClr val="phClr"/>
        </a:solidFill>
        <a:blipFill rotWithShape="0">
          <a:blip xmlns:r="http://schemas.openxmlformats.org/officeDocument/2006/relationships" r:embed="rId1"/>
          <a:srcRect/>
          <a:tile tx="0" ty="0" sx="40000" sy="40000" flip="none" algn="tl"/>
        </a:blipFill>
        <a:blipFill rotWithShape="0">
          <a:blip xmlns:r="http://schemas.openxmlformats.org/officeDocument/2006/relationships" r:embed="rId1"/>
          <a:srcRect/>
          <a:tile tx="0" ty="0" sx="40000" sy="40000" flip="none" algn="tl"/>
        </a:blipFill>
      </a:fillStyleLst>
      <a:lnStyleLst>
        <a:ln w="12700" cap="flat" cmpd="sng" algn="ctr">
          <a:prstDash val="solid"/>
        </a:ln>
        <a:ln w="38100" cap="flat" cmpd="sng" algn="ctr">
          <a:prstDash val="solid"/>
        </a:ln>
        <a:ln w="635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blipFill rotWithShape="0">
          <a:blip xmlns:r="http://schemas.openxmlformats.org/officeDocument/2006/relationships" r:embed="rId1"/>
          <a:srcRect/>
          <a:tile tx="0" ty="0" sx="58000" sy="38000" flip="none" algn="tl"/>
        </a:blipFill>
        <a:blipFill rotWithShape="0">
          <a:blip xmlns:r="http://schemas.openxmlformats.org/officeDocument/2006/relationships" r:embed="rId2"/>
          <a:srcRect/>
          <a:stretch>
            <a:fillRect/>
          </a:stretch>
        </a:blipFill>
      </a:bgFillStyleLst>
    </a:fmtScheme>
  </a:themeElements>
  <a:objectDefaults/>
  <a:extraClrSchemeLst/>
</a:theme>
</file>

<file path=ppt/theme/theme17.xml><?xml version="1.0" encoding="utf-8"?>
<a:theme xmlns:a="http://schemas.openxmlformats.org/drawingml/2006/main" name="Papír">
  <a:themeElements>
    <a:clrScheme name="Papír">
      <a:dk1>
        <a:srgbClr val="000000"/>
      </a:dk1>
      <a:lt1>
        <a:srgbClr val="FFFFFF"/>
      </a:lt1>
      <a:dk2>
        <a:srgbClr val="444D26"/>
      </a:dk2>
      <a:lt2>
        <a:srgbClr val="FEFAC9"/>
      </a:lt2>
      <a:accent1>
        <a:srgbClr val="A5B592"/>
      </a:accent1>
      <a:accent2>
        <a:srgbClr val="F3A447"/>
      </a:accent2>
      <a:accent3>
        <a:srgbClr val="E7BC29"/>
      </a:accent3>
      <a:accent4>
        <a:srgbClr val="D092A7"/>
      </a:accent4>
      <a:accent5>
        <a:srgbClr val="9C85C0"/>
      </a:accent5>
      <a:accent6>
        <a:srgbClr val="809EC2"/>
      </a:accent6>
      <a:hlink>
        <a:srgbClr val="8E58B6"/>
      </a:hlink>
      <a:folHlink>
        <a:srgbClr val="7F6F6F"/>
      </a:folHlink>
    </a:clrScheme>
    <a:fontScheme name="Papír">
      <a:majorFont>
        <a:latin typeface="Constantia"/>
        <a:ea typeface=""/>
        <a:cs typeface=""/>
      </a:majorFont>
      <a:minorFont>
        <a:latin typeface="Constantia"/>
        <a:ea typeface=""/>
        <a:cs typeface=""/>
      </a:minorFont>
    </a:fontScheme>
    <a:fmtScheme>
      <a:fillStyleLst>
        <a:solidFill>
          <a:schemeClr val="phClr"/>
        </a:solidFill>
        <a:blipFill rotWithShape="0">
          <a:blip xmlns:r="http://schemas.openxmlformats.org/officeDocument/2006/relationships" r:embed="rId1"/>
          <a:srcRect/>
          <a:tile tx="0" ty="0" sx="40000" sy="40000" flip="none" algn="tl"/>
        </a:blipFill>
        <a:blipFill rotWithShape="0">
          <a:blip xmlns:r="http://schemas.openxmlformats.org/officeDocument/2006/relationships" r:embed="rId1"/>
          <a:srcRect/>
          <a:tile tx="0" ty="0" sx="40000" sy="40000" flip="none" algn="tl"/>
        </a:blipFill>
      </a:fillStyleLst>
      <a:lnStyleLst>
        <a:ln w="12700" cap="flat" cmpd="sng" algn="ctr">
          <a:prstDash val="solid"/>
        </a:ln>
        <a:ln w="38100" cap="flat" cmpd="sng" algn="ctr">
          <a:prstDash val="solid"/>
        </a:ln>
        <a:ln w="635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blipFill rotWithShape="0">
          <a:blip xmlns:r="http://schemas.openxmlformats.org/officeDocument/2006/relationships" r:embed="rId1"/>
          <a:srcRect/>
          <a:tile tx="0" ty="0" sx="58000" sy="38000" flip="none" algn="tl"/>
        </a:blipFill>
        <a:blipFill rotWithShape="0">
          <a:blip xmlns:r="http://schemas.openxmlformats.org/officeDocument/2006/relationships" r:embed="rId2"/>
          <a:srcRect/>
          <a:stretch>
            <a:fillRect/>
          </a:stretch>
        </a:blipFill>
      </a:bgFillStyleLst>
    </a:fmtScheme>
  </a:themeElements>
  <a:objectDefaults/>
  <a:extraClrSchemeLst/>
</a:theme>
</file>

<file path=ppt/theme/theme18.xml><?xml version="1.0" encoding="utf-8"?>
<a:theme xmlns:a="http://schemas.openxmlformats.org/drawingml/2006/main" name="Papír">
  <a:themeElements>
    <a:clrScheme name="Papír">
      <a:dk1>
        <a:srgbClr val="000000"/>
      </a:dk1>
      <a:lt1>
        <a:srgbClr val="FFFFFF"/>
      </a:lt1>
      <a:dk2>
        <a:srgbClr val="444D26"/>
      </a:dk2>
      <a:lt2>
        <a:srgbClr val="FEFAC9"/>
      </a:lt2>
      <a:accent1>
        <a:srgbClr val="A5B592"/>
      </a:accent1>
      <a:accent2>
        <a:srgbClr val="F3A447"/>
      </a:accent2>
      <a:accent3>
        <a:srgbClr val="E7BC29"/>
      </a:accent3>
      <a:accent4>
        <a:srgbClr val="D092A7"/>
      </a:accent4>
      <a:accent5>
        <a:srgbClr val="9C85C0"/>
      </a:accent5>
      <a:accent6>
        <a:srgbClr val="809EC2"/>
      </a:accent6>
      <a:hlink>
        <a:srgbClr val="8E58B6"/>
      </a:hlink>
      <a:folHlink>
        <a:srgbClr val="7F6F6F"/>
      </a:folHlink>
    </a:clrScheme>
    <a:fontScheme name="Papír">
      <a:majorFont>
        <a:latin typeface="Constantia"/>
        <a:ea typeface=""/>
        <a:cs typeface=""/>
      </a:majorFont>
      <a:minorFont>
        <a:latin typeface="Constantia"/>
        <a:ea typeface=""/>
        <a:cs typeface=""/>
      </a:minorFont>
    </a:fontScheme>
    <a:fmtScheme>
      <a:fillStyleLst>
        <a:solidFill>
          <a:schemeClr val="phClr"/>
        </a:solidFill>
        <a:blipFill rotWithShape="0">
          <a:blip xmlns:r="http://schemas.openxmlformats.org/officeDocument/2006/relationships" r:embed="rId1"/>
          <a:srcRect/>
          <a:tile tx="0" ty="0" sx="40000" sy="40000" flip="none" algn="tl"/>
        </a:blipFill>
        <a:blipFill rotWithShape="0">
          <a:blip xmlns:r="http://schemas.openxmlformats.org/officeDocument/2006/relationships" r:embed="rId1"/>
          <a:srcRect/>
          <a:tile tx="0" ty="0" sx="40000" sy="40000" flip="none" algn="tl"/>
        </a:blipFill>
      </a:fillStyleLst>
      <a:lnStyleLst>
        <a:ln w="12700" cap="flat" cmpd="sng" algn="ctr">
          <a:prstDash val="solid"/>
        </a:ln>
        <a:ln w="38100" cap="flat" cmpd="sng" algn="ctr">
          <a:prstDash val="solid"/>
        </a:ln>
        <a:ln w="635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blipFill rotWithShape="0">
          <a:blip xmlns:r="http://schemas.openxmlformats.org/officeDocument/2006/relationships" r:embed="rId1"/>
          <a:srcRect/>
          <a:tile tx="0" ty="0" sx="58000" sy="38000" flip="none" algn="tl"/>
        </a:blipFill>
        <a:blipFill rotWithShape="0">
          <a:blip xmlns:r="http://schemas.openxmlformats.org/officeDocument/2006/relationships" r:embed="rId2"/>
          <a:srcRect/>
          <a:stretch>
            <a:fillRect/>
          </a:stretch>
        </a:blipFill>
      </a:bgFillStyleLst>
    </a:fmtScheme>
  </a:themeElements>
  <a:objectDefaults/>
  <a:extraClrSchemeLst/>
</a:theme>
</file>

<file path=ppt/theme/theme19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0F0302020204030204"/>
        <a:ea typeface=""/>
        <a:cs typeface=""/>
      </a:majorFont>
      <a:minorFont>
        <a:latin typeface="Aptos" panose="020B0004020202020204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  <a:ln w="2540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0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0F0302020204030204"/>
        <a:ea typeface=""/>
        <a:cs typeface=""/>
      </a:majorFont>
      <a:minorFont>
        <a:latin typeface="Aptos" panose="020B0004020202020204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  <a:ln w="2540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21.xml><?xml version="1.0" encoding="utf-8"?>
<a:theme xmlns:a="http://schemas.openxmlformats.org/drawingml/2006/main" name="Office-téma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</a:majorFont>
      <a:minorFont>
        <a:latin typeface="Aptos" panose="02110004020202020204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  <a:ln w="2540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22.xml><?xml version="1.0" encoding="utf-8"?>
<a:theme xmlns:a="http://schemas.openxmlformats.org/drawingml/2006/main" name="Office-téma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</a:majorFont>
      <a:minorFont>
        <a:latin typeface="Aptos" panose="02110004020202020204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  <a:ln w="2540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23.xml><?xml version="1.0" encoding="utf-8"?>
<a:theme xmlns:a="http://schemas.openxmlformats.org/drawingml/2006/main" name="Office-téma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</a:majorFont>
      <a:minorFont>
        <a:latin typeface="Aptos" panose="02110004020202020204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  <a:ln w="2540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</TotalTime>
  <Application>Microsoft Office PowerPoint</Application>
  <PresentationFormat>Egyéni</PresentationFormat>
  <Slides>34</Slides>
  <Notes>0</Notes>
  <HiddenSlides>0</HiddenSlides>
  <ScaleCrop>false</ScaleCrop>
  <HeadingPairs>
    <vt:vector size="4" baseType="variant">
      <vt:variant>
        <vt:lpstr>Téma</vt:lpstr>
      </vt:variant>
      <vt:variant>
        <vt:i4>23</vt:i4>
      </vt:variant>
      <vt:variant>
        <vt:lpstr>Diacímek</vt:lpstr>
      </vt:variant>
      <vt:variant>
        <vt:i4>34</vt:i4>
      </vt:variant>
    </vt:vector>
  </HeadingPairs>
  <TitlesOfParts>
    <vt:vector size="57" baseType="lpstr">
      <vt:lpstr>Swiss</vt:lpstr>
      <vt:lpstr>Swiss</vt:lpstr>
      <vt:lpstr>Swiss</vt:lpstr>
      <vt:lpstr>Swiss</vt:lpstr>
      <vt:lpstr>Swiss</vt:lpstr>
      <vt:lpstr>Swiss</vt:lpstr>
      <vt:lpstr>Swiss</vt:lpstr>
      <vt:lpstr>Swiss</vt:lpstr>
      <vt:lpstr>Swiss</vt:lpstr>
      <vt:lpstr>Swiss</vt:lpstr>
      <vt:lpstr>Swiss</vt:lpstr>
      <vt:lpstr>Swiss</vt:lpstr>
      <vt:lpstr>Office</vt:lpstr>
      <vt:lpstr>Office</vt:lpstr>
      <vt:lpstr>Papír</vt:lpstr>
      <vt:lpstr>Papír</vt:lpstr>
      <vt:lpstr>Papír</vt:lpstr>
      <vt:lpstr>Papír</vt:lpstr>
      <vt:lpstr>office theme</vt:lpstr>
      <vt:lpstr>office theme</vt:lpstr>
      <vt:lpstr>Office-téma</vt:lpstr>
      <vt:lpstr>Office-téma</vt:lpstr>
      <vt:lpstr>Office-téma</vt:lpstr>
      <vt:lpstr>Ókori városok Magyarországon</vt:lpstr>
      <vt:lpstr>Aquinkum-Óbuda</vt:lpstr>
      <vt:lpstr>Aquinkum keletkezése</vt:lpstr>
      <vt:lpstr>kinézete</vt:lpstr>
      <vt:lpstr>funkciója</vt:lpstr>
      <vt:lpstr>utolsó évei</vt:lpstr>
      <vt:lpstr>Aquinkum az újkorban</vt:lpstr>
      <vt:lpstr>források</vt:lpstr>
      <vt:lpstr>Szombathely az ókorban</vt:lpstr>
      <vt:lpstr>Névadása Szombathelynek</vt:lpstr>
      <vt:lpstr>PowerPoint-bemutató</vt:lpstr>
      <vt:lpstr>Építészeti Örökség</vt:lpstr>
      <vt:lpstr>Képek a örökségekröl és az alaprajzrol</vt:lpstr>
      <vt:lpstr>Kereskedelem és Gazdaság</vt:lpstr>
      <vt:lpstr>Római Kultúra és Életmód</vt:lpstr>
      <vt:lpstr>St. Quirinus Bazilika</vt:lpstr>
      <vt:lpstr>Amfiteátrum és Szórakozás</vt:lpstr>
      <vt:lpstr>PowerPoint-bemutató</vt:lpstr>
      <vt:lpstr>Történelmi Örökség</vt:lpstr>
      <vt:lpstr>Savaria Történelmi Karnevál</vt:lpstr>
      <vt:lpstr>Pécs óváros</vt:lpstr>
      <vt:lpstr>Sopianae</vt:lpstr>
      <vt:lpstr>PowerPoint-bemutató</vt:lpstr>
      <vt:lpstr>Sopianae</vt:lpstr>
      <vt:lpstr>PowerPoint-bemutató</vt:lpstr>
      <vt:lpstr>Sopianae a középkorban</vt:lpstr>
      <vt:lpstr>Török hódoltság alatt</vt:lpstr>
      <vt:lpstr>Az ókori Vác</vt:lpstr>
      <vt:lpstr>Korai történelme</vt:lpstr>
      <vt:lpstr>Vác földrajzi elhelyezkedése</vt:lpstr>
      <vt:lpstr>Vác lakóépületei az ókorban</vt:lpstr>
      <vt:lpstr>Csörsz árka</vt:lpstr>
      <vt:lpstr>Forrásjegyzék</vt:lpstr>
      <vt:lpstr>PowerPoint-bemutató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Ókori városok Magyarországon</dc:title>
  <dc:subject/>
  <dc:creator/>
  <dc:description/>
  <cp:lastModifiedBy/>
  <cp:revision>6</cp:revision>
  <dcterms:modified xsi:type="dcterms:W3CDTF">2024-05-10T18:53:20Z</dcterms:modified>
  <dc:language>hu-HU</dc:language>
</cp:coreProperties>
</file>